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9" r:id="rId5"/>
    <p:sldId id="260" r:id="rId6"/>
    <p:sldId id="270" r:id="rId7"/>
    <p:sldId id="307" r:id="rId8"/>
    <p:sldId id="297" r:id="rId9"/>
    <p:sldId id="298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3A1"/>
    <a:srgbClr val="C0C196"/>
    <a:srgbClr val="ED7D31"/>
    <a:srgbClr val="4472C4"/>
    <a:srgbClr val="A6A6A6"/>
    <a:srgbClr val="000000"/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/>
    <p:restoredTop sz="65653"/>
  </p:normalViewPr>
  <p:slideViewPr>
    <p:cSldViewPr snapToGrid="0" snapToObjects="1">
      <p:cViewPr>
        <p:scale>
          <a:sx n="77" d="100"/>
          <a:sy n="77" d="100"/>
        </p:scale>
        <p:origin x="2352" y="7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984A9-827E-0A4D-8F37-DCE112101EC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1230B-C34B-F043-B969-E1F76D3E541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787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61230B-C34B-F043-B969-E1F76D3E541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844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759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54519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38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940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612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359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905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09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257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14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Step1:introduction</a:t>
            </a:r>
          </a:p>
          <a:p>
            <a:r>
              <a:rPr kumimoji="1" lang="en-US" altLang="zh-CN" dirty="0" smtClean="0"/>
              <a:t>Use edit data type, </a:t>
            </a:r>
          </a:p>
          <a:p>
            <a:r>
              <a:rPr kumimoji="1" lang="en-US" altLang="zh-CN" dirty="0" smtClean="0"/>
              <a:t>Design task, </a:t>
            </a:r>
          </a:p>
          <a:p>
            <a:r>
              <a:rPr kumimoji="1" lang="en-US" altLang="zh-CN" dirty="0" smtClean="0"/>
              <a:t>visual units, </a:t>
            </a:r>
          </a:p>
          <a:p>
            <a:r>
              <a:rPr kumimoji="1" lang="en-US" altLang="zh-CN" dirty="0" smtClean="0"/>
              <a:t>the</a:t>
            </a:r>
            <a:r>
              <a:rPr kumimoji="1" lang="en-US" altLang="zh-CN" baseline="0" dirty="0" smtClean="0"/>
              <a:t> relationship between visual units</a:t>
            </a:r>
          </a:p>
          <a:p>
            <a:r>
              <a:rPr kumimoji="1" lang="en-US" altLang="zh-CN" baseline="0" dirty="0" smtClean="0"/>
              <a:t>The relationship between visual units and design tasks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2360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03157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5382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</a:t>
            </a:r>
            <a:r>
              <a:rPr kumimoji="1" lang="zh-CN" altLang="en-US" baseline="0" dirty="0" smtClean="0"/>
              <a:t>（</a:t>
            </a:r>
            <a:r>
              <a:rPr kumimoji="1" lang="en-US" altLang="zh-CN" baseline="0" dirty="0" smtClean="0"/>
              <a:t>order of telling: complexity of encoding, visual salience, 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                              </a:t>
            </a:r>
            <a:r>
              <a:rPr kumimoji="1" lang="en-US" altLang="zh-CN" baseline="0" dirty="0" smtClean="0"/>
              <a:t> vertical position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</a:t>
            </a:r>
          </a:p>
          <a:p>
            <a:r>
              <a:rPr kumimoji="1" lang="en-US" altLang="zh-CN" baseline="0" dirty="0" smtClean="0"/>
              <a:t>                               stacked order</a:t>
            </a:r>
            <a:r>
              <a:rPr kumimoji="1" lang="zh-CN" altLang="en-US" baseline="0" dirty="0" smtClean="0"/>
              <a:t>：</a:t>
            </a:r>
            <a:r>
              <a:rPr kumimoji="1" lang="en-US" altLang="zh-CN" baseline="0" dirty="0" smtClean="0"/>
              <a:t>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  <a:r>
              <a:rPr kumimoji="1" lang="zh-CN" altLang="en-US" baseline="0" dirty="0" smtClean="0"/>
              <a:t> ✓</a:t>
            </a:r>
            <a:endParaRPr kumimoji="1" lang="en-US" altLang="zh-CN" baseline="0" dirty="0" smtClean="0"/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 ✓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756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Once</a:t>
            </a:r>
            <a:r>
              <a:rPr kumimoji="1" lang="en-US" altLang="zh-CN" baseline="0" dirty="0" smtClean="0"/>
              <a:t> the encoding of the mark, and the encoding of the position has been told.</a:t>
            </a:r>
          </a:p>
          <a:p>
            <a:r>
              <a:rPr kumimoji="1" lang="en-US" altLang="zh-CN" baseline="0" dirty="0" smtClean="0"/>
              <a:t>All objects can be shown.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661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611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450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302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endParaRPr kumimoji="1" lang="en-US" altLang="zh-CN" baseline="0" dirty="0" smtClean="0"/>
          </a:p>
          <a:p>
            <a:r>
              <a:rPr kumimoji="1" lang="en-US" altLang="zh-CN" dirty="0" smtClean="0"/>
              <a:t>A tree to</a:t>
            </a:r>
            <a:r>
              <a:rPr kumimoji="1" lang="en-US" altLang="zh-CN" baseline="0" dirty="0" smtClean="0"/>
              <a:t> show the relationship between</a:t>
            </a:r>
            <a:r>
              <a:rPr kumimoji="1" lang="en-US" altLang="zh-CN" dirty="0" smtClean="0"/>
              <a:t> visual units:</a:t>
            </a:r>
          </a:p>
          <a:p>
            <a:r>
              <a:rPr kumimoji="1" lang="en-US" altLang="zh-CN" dirty="0" smtClean="0"/>
              <a:t>      If A is the child of B, it means A logically depend on B</a:t>
            </a:r>
          </a:p>
          <a:p>
            <a:r>
              <a:rPr kumimoji="1" lang="en-US" altLang="zh-CN" dirty="0" smtClean="0"/>
              <a:t>      we should explain A first,</a:t>
            </a:r>
            <a:r>
              <a:rPr kumimoji="1" lang="en-US" altLang="zh-CN" baseline="0" dirty="0" smtClean="0"/>
              <a:t> then explain B. Like DFS. 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At the beginning, there is no visual units showing on the figure;</a:t>
            </a:r>
          </a:p>
          <a:p>
            <a:r>
              <a:rPr kumimoji="1" lang="en-US" altLang="zh-CN" dirty="0" smtClean="0"/>
              <a:t>When we visit a visual unit A (start to explain it), the corresponding tree node will has a border</a:t>
            </a:r>
          </a:p>
          <a:p>
            <a:r>
              <a:rPr kumimoji="1" lang="en-US" altLang="zh-CN" dirty="0" smtClean="0"/>
              <a:t>When we finish the explanation of A, on figure: it will remain but its opacity will decrease, </a:t>
            </a:r>
          </a:p>
          <a:p>
            <a:r>
              <a:rPr kumimoji="1" lang="en-US" altLang="zh-CN" dirty="0" smtClean="0"/>
              <a:t>                                     on tree:</a:t>
            </a:r>
            <a:r>
              <a:rPr kumimoji="1" lang="en-US" altLang="zh-CN" baseline="0" dirty="0" smtClean="0"/>
              <a:t> </a:t>
            </a:r>
            <a:r>
              <a:rPr kumimoji="1" lang="en-US" altLang="zh-CN" dirty="0" smtClean="0"/>
              <a:t>the border will disappear </a:t>
            </a:r>
          </a:p>
          <a:p>
            <a:r>
              <a:rPr kumimoji="1" lang="en-US" altLang="zh-CN" dirty="0" smtClean="0"/>
              <a:t>Then we</a:t>
            </a:r>
            <a:r>
              <a:rPr kumimoji="1" lang="en-US" altLang="zh-CN" baseline="0" dirty="0" smtClean="0"/>
              <a:t> will visit its child node, which has logic dependency on it. 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1327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2: visual units decomposition</a:t>
            </a:r>
          </a:p>
          <a:p>
            <a:r>
              <a:rPr kumimoji="1" lang="en-US" altLang="zh-CN" baseline="0" dirty="0" smtClean="0"/>
              <a:t>Flicker: an effective attention attractor.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7189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</a:t>
            </a:r>
            <a:r>
              <a:rPr kumimoji="1" lang="en-US" altLang="zh-CN" baseline="0" dirty="0" smtClean="0"/>
              <a:t> 3: visual units explanation one by one following logic dependency</a:t>
            </a:r>
          </a:p>
          <a:p>
            <a:r>
              <a:rPr kumimoji="1" lang="en-US" altLang="zh-CN" baseline="0" dirty="0" smtClean="0"/>
              <a:t>     3.1: stream graph: build-in block available </a:t>
            </a:r>
          </a:p>
          <a:p>
            <a:r>
              <a:rPr kumimoji="1" lang="en-US" altLang="zh-CN" baseline="0" dirty="0" smtClean="0"/>
              <a:t>     3.2: glyph</a:t>
            </a:r>
          </a:p>
          <a:p>
            <a:r>
              <a:rPr kumimoji="1" lang="en-US" altLang="zh-CN" baseline="0" dirty="0" smtClean="0"/>
              <a:t>     3.3: thread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4777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6064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701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coordinates: x-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;</a:t>
            </a:r>
          </a:p>
          <a:p>
            <a:r>
              <a:rPr kumimoji="1" lang="en-US" altLang="zh-CN" baseline="0" dirty="0" smtClean="0"/>
              <a:t>                    y-</a:t>
            </a:r>
            <a:r>
              <a:rPr kumimoji="1" lang="en-US" altLang="zh-CN" baseline="0" dirty="0" err="1" smtClean="0"/>
              <a:t>aixs</a:t>
            </a:r>
            <a:r>
              <a:rPr kumimoji="1" lang="en-US" altLang="zh-CN" baseline="0" dirty="0" smtClean="0"/>
              <a:t>: stacked order, height</a:t>
            </a:r>
          </a:p>
          <a:p>
            <a:r>
              <a:rPr kumimoji="1" lang="en-US" altLang="zh-CN" baseline="0" dirty="0" smtClean="0"/>
              <a:t>3.1.2: mark1--strip: encodes of the mark</a:t>
            </a:r>
          </a:p>
          <a:p>
            <a:r>
              <a:rPr kumimoji="1" lang="en-US" altLang="zh-CN" baseline="0" dirty="0" smtClean="0"/>
              <a:t>                     channels: color hue</a:t>
            </a:r>
          </a:p>
          <a:p>
            <a:r>
              <a:rPr kumimoji="1" lang="en-US" altLang="zh-CN" baseline="0" dirty="0" smtClean="0"/>
              <a:t>                               color saturation/opacity:</a:t>
            </a:r>
          </a:p>
          <a:p>
            <a:r>
              <a:rPr kumimoji="1" lang="en-US" altLang="zh-CN" baseline="0" dirty="0" smtClean="0"/>
              <a:t>                               vertical position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1960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Step 3.1: visual unit1: stream graph</a:t>
            </a:r>
            <a:r>
              <a:rPr kumimoji="1" lang="en-US" altLang="zh-CN" baseline="0" dirty="0" smtClean="0"/>
              <a:t> (use </a:t>
            </a:r>
            <a:r>
              <a:rPr kumimoji="1" lang="en-US" altLang="zh-CN" dirty="0" smtClean="0"/>
              <a:t>build-in block: introduce</a:t>
            </a:r>
            <a:r>
              <a:rPr kumimoji="1" lang="en-US" altLang="zh-CN" baseline="0" dirty="0" smtClean="0"/>
              <a:t> the one without merging/splitting first</a:t>
            </a:r>
            <a:r>
              <a:rPr kumimoji="1" lang="en-US" altLang="zh-CN" dirty="0" smtClean="0"/>
              <a:t>)</a:t>
            </a:r>
          </a:p>
          <a:p>
            <a:r>
              <a:rPr kumimoji="1" lang="en-US" altLang="zh-CN" dirty="0" smtClean="0"/>
              <a:t>3.1.1:</a:t>
            </a:r>
            <a:r>
              <a:rPr kumimoji="1" lang="en-US" altLang="zh-CN" baseline="0" dirty="0" smtClean="0"/>
              <a:t> mark1--strip: encodes of the mark: documents about a topic</a:t>
            </a:r>
          </a:p>
          <a:p>
            <a:r>
              <a:rPr kumimoji="1" lang="en-US" altLang="zh-CN" baseline="0" dirty="0" smtClean="0"/>
              <a:t>                     channels: vertical position ✓</a:t>
            </a:r>
          </a:p>
          <a:p>
            <a:r>
              <a:rPr kumimoji="1" lang="en-US" altLang="zh-CN" baseline="0" dirty="0" smtClean="0"/>
              <a:t>                               stacked order ✓ no meaning</a:t>
            </a:r>
          </a:p>
          <a:p>
            <a:r>
              <a:rPr kumimoji="1" lang="en-US" altLang="zh-CN" baseline="0" dirty="0" smtClean="0"/>
              <a:t>                               start/end point:</a:t>
            </a:r>
          </a:p>
          <a:p>
            <a:r>
              <a:rPr kumimoji="1" lang="en-US" altLang="zh-CN" baseline="0" dirty="0" smtClean="0"/>
              <a:t>                               color hue(bonded with vertical position because they have the same encoding meaning)✓</a:t>
            </a:r>
          </a:p>
          <a:p>
            <a:r>
              <a:rPr kumimoji="1" lang="en-US" altLang="zh-CN" baseline="0" dirty="0" smtClean="0"/>
              <a:t>                               color saturation/opacity:✓ no meaning</a:t>
            </a:r>
          </a:p>
          <a:p>
            <a:r>
              <a:rPr kumimoji="1" lang="en-US" altLang="zh-CN" baseline="0" dirty="0" smtClean="0"/>
              <a:t>                               width</a:t>
            </a:r>
          </a:p>
          <a:p>
            <a:r>
              <a:rPr kumimoji="1" lang="en-US" altLang="zh-CN" baseline="0" dirty="0" smtClean="0"/>
              <a:t>                               start/end point</a:t>
            </a:r>
          </a:p>
          <a:p>
            <a:r>
              <a:rPr kumimoji="1" lang="en-US" altLang="zh-CN" baseline="0" dirty="0" smtClean="0"/>
              <a:t>                              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8F9115-9717-8948-B575-B63C1DAA1FC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85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2055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4384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729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63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53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936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165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6360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781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949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54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86462-4873-0A47-8EF8-CF430173FCDA}" type="datetimeFigureOut">
              <a:rPr kumimoji="1" lang="zh-CN" altLang="en-US" smtClean="0"/>
              <a:t>2017/2/22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7F7BB-3401-E640-9AA8-85B9D419B4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18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446" y="3138029"/>
            <a:ext cx="447168" cy="40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hue</a:t>
            </a:r>
            <a:r>
              <a:rPr kumimoji="1" lang="en-US" altLang="zh-CN" dirty="0" smtClean="0"/>
              <a:t>: different topics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70168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C196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7A3A1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11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Color saturation/opacity: </a:t>
            </a:r>
            <a:r>
              <a:rPr kumimoji="1" lang="en-US" altLang="zh-CN" dirty="0" smtClean="0"/>
              <a:t>no meaning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995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12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893961"/>
            <a:ext cx="7649107" cy="86687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0844" h="866878">
                <a:moveTo>
                  <a:pt x="234717" y="121811"/>
                </a:moveTo>
                <a:cubicBezTo>
                  <a:pt x="578457" y="48253"/>
                  <a:pt x="1851245" y="257068"/>
                  <a:pt x="2295666" y="244668"/>
                </a:cubicBezTo>
                <a:cubicBezTo>
                  <a:pt x="2740087" y="232268"/>
                  <a:pt x="2705475" y="87344"/>
                  <a:pt x="2901243" y="47413"/>
                </a:cubicBezTo>
                <a:cubicBezTo>
                  <a:pt x="3097011" y="7482"/>
                  <a:pt x="3307343" y="12135"/>
                  <a:pt x="3470275" y="5080"/>
                </a:cubicBezTo>
                <a:cubicBezTo>
                  <a:pt x="3633207" y="-1975"/>
                  <a:pt x="3645372" y="-1405"/>
                  <a:pt x="3878836" y="5080"/>
                </a:cubicBezTo>
                <a:cubicBezTo>
                  <a:pt x="4112300" y="11565"/>
                  <a:pt x="4076632" y="34261"/>
                  <a:pt x="4871057" y="43989"/>
                </a:cubicBezTo>
                <a:lnTo>
                  <a:pt x="8645389" y="63447"/>
                </a:lnTo>
                <a:lnTo>
                  <a:pt x="10785475" y="43990"/>
                </a:lnTo>
                <a:cubicBezTo>
                  <a:pt x="11164854" y="50475"/>
                  <a:pt x="10895722" y="-20860"/>
                  <a:pt x="10921662" y="102357"/>
                </a:cubicBezTo>
                <a:cubicBezTo>
                  <a:pt x="10947602" y="225574"/>
                  <a:pt x="10937875" y="656834"/>
                  <a:pt x="10941117" y="783293"/>
                </a:cubicBezTo>
                <a:cubicBezTo>
                  <a:pt x="10944359" y="909752"/>
                  <a:pt x="11051364" y="848144"/>
                  <a:pt x="10941117" y="861114"/>
                </a:cubicBezTo>
                <a:cubicBezTo>
                  <a:pt x="10830870" y="874084"/>
                  <a:pt x="10279636" y="861114"/>
                  <a:pt x="10279636" y="861114"/>
                </a:cubicBezTo>
                <a:lnTo>
                  <a:pt x="7886632" y="861114"/>
                </a:lnTo>
                <a:cubicBezTo>
                  <a:pt x="7335398" y="857872"/>
                  <a:pt x="7244606" y="848144"/>
                  <a:pt x="6972232" y="841659"/>
                </a:cubicBezTo>
                <a:lnTo>
                  <a:pt x="6252385" y="822204"/>
                </a:lnTo>
                <a:cubicBezTo>
                  <a:pt x="6035134" y="818961"/>
                  <a:pt x="5918402" y="815718"/>
                  <a:pt x="5668726" y="822203"/>
                </a:cubicBezTo>
                <a:cubicBezTo>
                  <a:pt x="5419050" y="828688"/>
                  <a:pt x="5059126" y="848144"/>
                  <a:pt x="4754326" y="861115"/>
                </a:cubicBezTo>
                <a:cubicBezTo>
                  <a:pt x="4488437" y="867600"/>
                  <a:pt x="4254972" y="864357"/>
                  <a:pt x="4073389" y="861114"/>
                </a:cubicBezTo>
                <a:cubicBezTo>
                  <a:pt x="3891806" y="857871"/>
                  <a:pt x="3801015" y="851956"/>
                  <a:pt x="3664828" y="841658"/>
                </a:cubicBezTo>
                <a:cubicBezTo>
                  <a:pt x="3528641" y="831360"/>
                  <a:pt x="3430961" y="833612"/>
                  <a:pt x="3256266" y="799325"/>
                </a:cubicBezTo>
                <a:cubicBezTo>
                  <a:pt x="3081571" y="765038"/>
                  <a:pt x="2841606" y="673466"/>
                  <a:pt x="2616655" y="635937"/>
                </a:cubicBezTo>
                <a:cubicBezTo>
                  <a:pt x="2391704" y="598408"/>
                  <a:pt x="2198388" y="564421"/>
                  <a:pt x="1906558" y="574149"/>
                </a:cubicBezTo>
                <a:cubicBezTo>
                  <a:pt x="1614728" y="583877"/>
                  <a:pt x="511864" y="761407"/>
                  <a:pt x="233224" y="686017"/>
                </a:cubicBezTo>
                <a:cubicBezTo>
                  <a:pt x="-45416" y="610627"/>
                  <a:pt x="-109023" y="195369"/>
                  <a:pt x="234717" y="121811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041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13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880754" y="4631943"/>
            <a:ext cx="7650854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93355" h="1340109">
                <a:moveTo>
                  <a:pt x="234717" y="383828"/>
                </a:moveTo>
                <a:cubicBezTo>
                  <a:pt x="578457" y="310270"/>
                  <a:pt x="1851245" y="519085"/>
                  <a:pt x="2295666" y="506685"/>
                </a:cubicBezTo>
                <a:cubicBezTo>
                  <a:pt x="2740087" y="494285"/>
                  <a:pt x="2705475" y="349361"/>
                  <a:pt x="2901243" y="309430"/>
                </a:cubicBezTo>
                <a:cubicBezTo>
                  <a:pt x="3097011" y="269499"/>
                  <a:pt x="3307343" y="274152"/>
                  <a:pt x="3470275" y="267097"/>
                </a:cubicBezTo>
                <a:cubicBezTo>
                  <a:pt x="3633207" y="260042"/>
                  <a:pt x="3645372" y="260612"/>
                  <a:pt x="3878836" y="267097"/>
                </a:cubicBezTo>
                <a:cubicBezTo>
                  <a:pt x="4112300" y="273582"/>
                  <a:pt x="4084054" y="350522"/>
                  <a:pt x="4871057" y="306006"/>
                </a:cubicBezTo>
                <a:cubicBezTo>
                  <a:pt x="5658060" y="261490"/>
                  <a:pt x="7357587" y="102002"/>
                  <a:pt x="8600852" y="0"/>
                </a:cubicBezTo>
                <a:lnTo>
                  <a:pt x="10785475" y="306007"/>
                </a:lnTo>
                <a:cubicBezTo>
                  <a:pt x="11172277" y="366736"/>
                  <a:pt x="10895722" y="241157"/>
                  <a:pt x="10921662" y="364374"/>
                </a:cubicBezTo>
                <a:cubicBezTo>
                  <a:pt x="10947602" y="487591"/>
                  <a:pt x="10937875" y="918851"/>
                  <a:pt x="10941117" y="1045310"/>
                </a:cubicBezTo>
                <a:cubicBezTo>
                  <a:pt x="10944359" y="1171769"/>
                  <a:pt x="11047652" y="1099829"/>
                  <a:pt x="10941117" y="1123131"/>
                </a:cubicBezTo>
                <a:cubicBezTo>
                  <a:pt x="10834582" y="1146433"/>
                  <a:pt x="10681083" y="1148961"/>
                  <a:pt x="10301906" y="1185124"/>
                </a:cubicBezTo>
                <a:cubicBezTo>
                  <a:pt x="9922729" y="1221287"/>
                  <a:pt x="9161615" y="1340766"/>
                  <a:pt x="8666054" y="1340107"/>
                </a:cubicBezTo>
                <a:cubicBezTo>
                  <a:pt x="8170493" y="1339448"/>
                  <a:pt x="7730817" y="1223816"/>
                  <a:pt x="7328539" y="1181168"/>
                </a:cubicBezTo>
                <a:cubicBezTo>
                  <a:pt x="6926261" y="1138520"/>
                  <a:pt x="6529020" y="1100379"/>
                  <a:pt x="6252385" y="1084221"/>
                </a:cubicBezTo>
                <a:cubicBezTo>
                  <a:pt x="5975750" y="1068063"/>
                  <a:pt x="5918402" y="1077735"/>
                  <a:pt x="5668726" y="1084220"/>
                </a:cubicBezTo>
                <a:cubicBezTo>
                  <a:pt x="5419050" y="1090705"/>
                  <a:pt x="5059126" y="1110161"/>
                  <a:pt x="4754326" y="1123132"/>
                </a:cubicBezTo>
                <a:cubicBezTo>
                  <a:pt x="4488437" y="1129617"/>
                  <a:pt x="4254972" y="1126374"/>
                  <a:pt x="4073389" y="1123131"/>
                </a:cubicBezTo>
                <a:cubicBezTo>
                  <a:pt x="3891806" y="1119888"/>
                  <a:pt x="3801015" y="1113973"/>
                  <a:pt x="3664828" y="1103675"/>
                </a:cubicBezTo>
                <a:cubicBezTo>
                  <a:pt x="3528641" y="1093377"/>
                  <a:pt x="3430961" y="1095629"/>
                  <a:pt x="3256266" y="1061342"/>
                </a:cubicBezTo>
                <a:cubicBezTo>
                  <a:pt x="3081571" y="1027055"/>
                  <a:pt x="2841606" y="935483"/>
                  <a:pt x="2616655" y="897954"/>
                </a:cubicBezTo>
                <a:cubicBezTo>
                  <a:pt x="2391704" y="860425"/>
                  <a:pt x="2198388" y="826438"/>
                  <a:pt x="1906558" y="836166"/>
                </a:cubicBezTo>
                <a:cubicBezTo>
                  <a:pt x="1614728" y="845894"/>
                  <a:pt x="511864" y="1023424"/>
                  <a:pt x="233224" y="948034"/>
                </a:cubicBezTo>
                <a:cubicBezTo>
                  <a:pt x="-45416" y="872644"/>
                  <a:pt x="-109023" y="457386"/>
                  <a:pt x="234717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  <p:cxnSp>
        <p:nvCxnSpPr>
          <p:cNvPr id="20" name="直线箭头连接符 19"/>
          <p:cNvCxnSpPr/>
          <p:nvPr/>
        </p:nvCxnSpPr>
        <p:spPr>
          <a:xfrm>
            <a:off x="3398467" y="4824917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/>
          <p:nvPr/>
        </p:nvCxnSpPr>
        <p:spPr>
          <a:xfrm flipH="1" flipV="1">
            <a:off x="3398467" y="5448514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311946" y="4254253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Less documents about topic 1 at this time point</a:t>
            </a:r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7834279" y="5682909"/>
            <a:ext cx="0" cy="31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 flipV="1">
            <a:off x="7826365" y="4668319"/>
            <a:ext cx="6217" cy="455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7528182" y="4823401"/>
            <a:ext cx="1977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more documents about topic 1 at this time point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0270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14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1" y="3922628"/>
            <a:ext cx="3324920" cy="67841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81720" h="951810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545557" y="502960"/>
                  <a:pt x="8104096" y="542061"/>
                </a:cubicBezTo>
                <a:cubicBezTo>
                  <a:pt x="8662635" y="581162"/>
                  <a:pt x="9314898" y="567809"/>
                  <a:pt x="9775941" y="622170"/>
                </a:cubicBezTo>
                <a:cubicBezTo>
                  <a:pt x="10236984" y="676531"/>
                  <a:pt x="10687953" y="814246"/>
                  <a:pt x="10870355" y="868225"/>
                </a:cubicBezTo>
                <a:cubicBezTo>
                  <a:pt x="11052757" y="922204"/>
                  <a:pt x="10980602" y="933076"/>
                  <a:pt x="10870355" y="946046"/>
                </a:cubicBezTo>
                <a:cubicBezTo>
                  <a:pt x="10760108" y="959016"/>
                  <a:pt x="10208874" y="946046"/>
                  <a:pt x="10208874" y="946046"/>
                </a:cubicBezTo>
                <a:lnTo>
                  <a:pt x="7815870" y="946046"/>
                </a:lnTo>
                <a:cubicBezTo>
                  <a:pt x="7264636" y="942804"/>
                  <a:pt x="7173844" y="933076"/>
                  <a:pt x="6901470" y="926591"/>
                </a:cubicBezTo>
                <a:lnTo>
                  <a:pt x="6181623" y="907136"/>
                </a:lnTo>
                <a:cubicBezTo>
                  <a:pt x="5964372" y="903893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Width: </a:t>
            </a:r>
            <a:r>
              <a:rPr kumimoji="1" lang="en-US" altLang="zh-CN" dirty="0" smtClean="0"/>
              <a:t>number of documents</a:t>
            </a:r>
          </a:p>
        </p:txBody>
      </p:sp>
    </p:spTree>
    <p:extLst>
      <p:ext uri="{BB962C8B-B14F-4D97-AF65-F5344CB8AC3E}">
        <p14:creationId xmlns:p14="http://schemas.microsoft.com/office/powerpoint/2010/main" val="1318455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15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3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30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7098518" y="1011632"/>
                  <a:pt x="6812769" y="1061974"/>
                </a:cubicBezTo>
                <a:cubicBezTo>
                  <a:pt x="6527020" y="1112316"/>
                  <a:pt x="6125602" y="1045761"/>
                  <a:pt x="5916376" y="1073515"/>
                </a:cubicBezTo>
                <a:cubicBezTo>
                  <a:pt x="5707150" y="1101269"/>
                  <a:pt x="5780339" y="1188433"/>
                  <a:pt x="5557412" y="1228498"/>
                </a:cubicBezTo>
                <a:cubicBezTo>
                  <a:pt x="5334485" y="1268563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028529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058817" y="3861787"/>
            <a:ext cx="4149507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101413" h="874720">
                <a:moveTo>
                  <a:pt x="179433" y="517111"/>
                </a:moveTo>
                <a:cubicBezTo>
                  <a:pt x="528056" y="450776"/>
                  <a:pt x="2017099" y="271392"/>
                  <a:pt x="2476996" y="187360"/>
                </a:cubicBezTo>
                <a:cubicBezTo>
                  <a:pt x="2936894" y="103328"/>
                  <a:pt x="2754843" y="41995"/>
                  <a:pt x="2938818" y="12922"/>
                </a:cubicBezTo>
                <a:cubicBezTo>
                  <a:pt x="3122793" y="-16151"/>
                  <a:pt x="3405746" y="12922"/>
                  <a:pt x="3580844" y="12922"/>
                </a:cubicBezTo>
                <a:cubicBezTo>
                  <a:pt x="3755942" y="12922"/>
                  <a:pt x="3755941" y="6437"/>
                  <a:pt x="3989405" y="12922"/>
                </a:cubicBezTo>
                <a:cubicBezTo>
                  <a:pt x="4222869" y="19407"/>
                  <a:pt x="4187200" y="-12141"/>
                  <a:pt x="4981626" y="51831"/>
                </a:cubicBezTo>
                <a:cubicBezTo>
                  <a:pt x="5776052" y="115803"/>
                  <a:pt x="7770223" y="352842"/>
                  <a:pt x="8755959" y="396754"/>
                </a:cubicBezTo>
                <a:lnTo>
                  <a:pt x="10896045" y="315303"/>
                </a:lnTo>
                <a:cubicBezTo>
                  <a:pt x="11275424" y="311456"/>
                  <a:pt x="11006291" y="294365"/>
                  <a:pt x="11032231" y="373670"/>
                </a:cubicBezTo>
                <a:cubicBezTo>
                  <a:pt x="11058171" y="452975"/>
                  <a:pt x="11048443" y="708587"/>
                  <a:pt x="11051686" y="791135"/>
                </a:cubicBezTo>
                <a:cubicBezTo>
                  <a:pt x="11054929" y="873683"/>
                  <a:pt x="11161933" y="855986"/>
                  <a:pt x="11051686" y="868956"/>
                </a:cubicBezTo>
                <a:cubicBezTo>
                  <a:pt x="10941439" y="881926"/>
                  <a:pt x="10390205" y="868956"/>
                  <a:pt x="10390205" y="868956"/>
                </a:cubicBezTo>
                <a:lnTo>
                  <a:pt x="7997201" y="868956"/>
                </a:lnTo>
                <a:cubicBezTo>
                  <a:pt x="7445967" y="865714"/>
                  <a:pt x="7355175" y="855986"/>
                  <a:pt x="7082801" y="849501"/>
                </a:cubicBezTo>
                <a:lnTo>
                  <a:pt x="6362954" y="830046"/>
                </a:lnTo>
                <a:cubicBezTo>
                  <a:pt x="6145703" y="826803"/>
                  <a:pt x="5958186" y="840493"/>
                  <a:pt x="5779295" y="830045"/>
                </a:cubicBezTo>
                <a:cubicBezTo>
                  <a:pt x="5600404" y="819597"/>
                  <a:pt x="5444929" y="778953"/>
                  <a:pt x="5289609" y="767357"/>
                </a:cubicBezTo>
                <a:cubicBezTo>
                  <a:pt x="5134290" y="755761"/>
                  <a:pt x="5009909" y="762275"/>
                  <a:pt x="4847378" y="760467"/>
                </a:cubicBezTo>
                <a:cubicBezTo>
                  <a:pt x="4684847" y="758659"/>
                  <a:pt x="4471343" y="767502"/>
                  <a:pt x="4314423" y="756510"/>
                </a:cubicBezTo>
                <a:cubicBezTo>
                  <a:pt x="4157503" y="745518"/>
                  <a:pt x="4081385" y="718424"/>
                  <a:pt x="3905861" y="694517"/>
                </a:cubicBezTo>
                <a:cubicBezTo>
                  <a:pt x="3730337" y="670610"/>
                  <a:pt x="3536632" y="629886"/>
                  <a:pt x="3261279" y="613069"/>
                </a:cubicBezTo>
                <a:cubicBezTo>
                  <a:pt x="2985926" y="596252"/>
                  <a:pt x="2545575" y="583886"/>
                  <a:pt x="2253745" y="593614"/>
                </a:cubicBezTo>
                <a:cubicBezTo>
                  <a:pt x="1961915" y="603342"/>
                  <a:pt x="730976" y="598122"/>
                  <a:pt x="385257" y="585371"/>
                </a:cubicBezTo>
                <a:cubicBezTo>
                  <a:pt x="39538" y="572620"/>
                  <a:pt x="-169190" y="583446"/>
                  <a:pt x="179433" y="517111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37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16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1996226" y="4631943"/>
            <a:ext cx="7535382" cy="13401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47431 w 10903558"/>
              <a:gd name="connsiteY0" fmla="*/ 134479 h 879546"/>
              <a:gd name="connsiteX1" fmla="*/ 2208380 w 10903558"/>
              <a:gd name="connsiteY1" fmla="*/ 257336 h 879546"/>
              <a:gd name="connsiteX2" fmla="*/ 2740963 w 10903558"/>
              <a:gd name="connsiteY2" fmla="*/ 17748 h 879546"/>
              <a:gd name="connsiteX3" fmla="*/ 3382989 w 10903558"/>
              <a:gd name="connsiteY3" fmla="*/ 17748 h 879546"/>
              <a:gd name="connsiteX4" fmla="*/ 3791550 w 10903558"/>
              <a:gd name="connsiteY4" fmla="*/ 17748 h 879546"/>
              <a:gd name="connsiteX5" fmla="*/ 4783771 w 10903558"/>
              <a:gd name="connsiteY5" fmla="*/ 56657 h 879546"/>
              <a:gd name="connsiteX6" fmla="*/ 8558103 w 10903558"/>
              <a:gd name="connsiteY6" fmla="*/ 76115 h 879546"/>
              <a:gd name="connsiteX7" fmla="*/ 10698189 w 10903558"/>
              <a:gd name="connsiteY7" fmla="*/ 56658 h 879546"/>
              <a:gd name="connsiteX8" fmla="*/ 10834376 w 10903558"/>
              <a:gd name="connsiteY8" fmla="*/ 115025 h 879546"/>
              <a:gd name="connsiteX9" fmla="*/ 10853831 w 10903558"/>
              <a:gd name="connsiteY9" fmla="*/ 795961 h 879546"/>
              <a:gd name="connsiteX10" fmla="*/ 10853831 w 10903558"/>
              <a:gd name="connsiteY10" fmla="*/ 873782 h 879546"/>
              <a:gd name="connsiteX11" fmla="*/ 10192350 w 10903558"/>
              <a:gd name="connsiteY11" fmla="*/ 873782 h 879546"/>
              <a:gd name="connsiteX12" fmla="*/ 7799346 w 10903558"/>
              <a:gd name="connsiteY12" fmla="*/ 873782 h 879546"/>
              <a:gd name="connsiteX13" fmla="*/ 6884946 w 10903558"/>
              <a:gd name="connsiteY13" fmla="*/ 854327 h 879546"/>
              <a:gd name="connsiteX14" fmla="*/ 6165099 w 10903558"/>
              <a:gd name="connsiteY14" fmla="*/ 834872 h 879546"/>
              <a:gd name="connsiteX15" fmla="*/ 5581440 w 10903558"/>
              <a:gd name="connsiteY15" fmla="*/ 834871 h 879546"/>
              <a:gd name="connsiteX16" fmla="*/ 4667040 w 10903558"/>
              <a:gd name="connsiteY16" fmla="*/ 873783 h 879546"/>
              <a:gd name="connsiteX17" fmla="*/ 3986103 w 10903558"/>
              <a:gd name="connsiteY17" fmla="*/ 873782 h 879546"/>
              <a:gd name="connsiteX18" fmla="*/ 3577542 w 10903558"/>
              <a:gd name="connsiteY18" fmla="*/ 854326 h 879546"/>
              <a:gd name="connsiteX19" fmla="*/ 3168980 w 10903558"/>
              <a:gd name="connsiteY19" fmla="*/ 854326 h 879546"/>
              <a:gd name="connsiteX20" fmla="*/ 2565865 w 10903558"/>
              <a:gd name="connsiteY20" fmla="*/ 834872 h 879546"/>
              <a:gd name="connsiteX21" fmla="*/ 1807108 w 10903558"/>
              <a:gd name="connsiteY21" fmla="*/ 815417 h 879546"/>
              <a:gd name="connsiteX22" fmla="*/ 145938 w 10903558"/>
              <a:gd name="connsiteY22" fmla="*/ 698685 h 879546"/>
              <a:gd name="connsiteX23" fmla="*/ 147431 w 10903558"/>
              <a:gd name="connsiteY23" fmla="*/ 134479 h 879546"/>
              <a:gd name="connsiteX0" fmla="*/ 147432 w 10903559"/>
              <a:gd name="connsiteY0" fmla="*/ 121811 h 866878"/>
              <a:gd name="connsiteX1" fmla="*/ 2208381 w 10903559"/>
              <a:gd name="connsiteY1" fmla="*/ 244668 h 866878"/>
              <a:gd name="connsiteX2" fmla="*/ 2813958 w 10903559"/>
              <a:gd name="connsiteY2" fmla="*/ 47413 h 866878"/>
              <a:gd name="connsiteX3" fmla="*/ 3382990 w 10903559"/>
              <a:gd name="connsiteY3" fmla="*/ 5080 h 866878"/>
              <a:gd name="connsiteX4" fmla="*/ 3791551 w 10903559"/>
              <a:gd name="connsiteY4" fmla="*/ 5080 h 866878"/>
              <a:gd name="connsiteX5" fmla="*/ 4783772 w 10903559"/>
              <a:gd name="connsiteY5" fmla="*/ 43989 h 866878"/>
              <a:gd name="connsiteX6" fmla="*/ 8558104 w 10903559"/>
              <a:gd name="connsiteY6" fmla="*/ 63447 h 866878"/>
              <a:gd name="connsiteX7" fmla="*/ 10698190 w 10903559"/>
              <a:gd name="connsiteY7" fmla="*/ 43990 h 866878"/>
              <a:gd name="connsiteX8" fmla="*/ 10834377 w 10903559"/>
              <a:gd name="connsiteY8" fmla="*/ 102357 h 866878"/>
              <a:gd name="connsiteX9" fmla="*/ 10853832 w 10903559"/>
              <a:gd name="connsiteY9" fmla="*/ 783293 h 866878"/>
              <a:gd name="connsiteX10" fmla="*/ 10853832 w 10903559"/>
              <a:gd name="connsiteY10" fmla="*/ 861114 h 866878"/>
              <a:gd name="connsiteX11" fmla="*/ 10192351 w 10903559"/>
              <a:gd name="connsiteY11" fmla="*/ 861114 h 866878"/>
              <a:gd name="connsiteX12" fmla="*/ 7799347 w 10903559"/>
              <a:gd name="connsiteY12" fmla="*/ 861114 h 866878"/>
              <a:gd name="connsiteX13" fmla="*/ 6884947 w 10903559"/>
              <a:gd name="connsiteY13" fmla="*/ 841659 h 866878"/>
              <a:gd name="connsiteX14" fmla="*/ 6165100 w 10903559"/>
              <a:gd name="connsiteY14" fmla="*/ 822204 h 866878"/>
              <a:gd name="connsiteX15" fmla="*/ 5581441 w 10903559"/>
              <a:gd name="connsiteY15" fmla="*/ 822203 h 866878"/>
              <a:gd name="connsiteX16" fmla="*/ 4667041 w 10903559"/>
              <a:gd name="connsiteY16" fmla="*/ 861115 h 866878"/>
              <a:gd name="connsiteX17" fmla="*/ 3986104 w 10903559"/>
              <a:gd name="connsiteY17" fmla="*/ 861114 h 866878"/>
              <a:gd name="connsiteX18" fmla="*/ 3577543 w 10903559"/>
              <a:gd name="connsiteY18" fmla="*/ 841658 h 866878"/>
              <a:gd name="connsiteX19" fmla="*/ 3168981 w 10903559"/>
              <a:gd name="connsiteY19" fmla="*/ 841658 h 866878"/>
              <a:gd name="connsiteX20" fmla="*/ 2565866 w 10903559"/>
              <a:gd name="connsiteY20" fmla="*/ 822204 h 866878"/>
              <a:gd name="connsiteX21" fmla="*/ 1807109 w 10903559"/>
              <a:gd name="connsiteY21" fmla="*/ 802749 h 866878"/>
              <a:gd name="connsiteX22" fmla="*/ 145939 w 10903559"/>
              <a:gd name="connsiteY22" fmla="*/ 686017 h 866878"/>
              <a:gd name="connsiteX23" fmla="*/ 147432 w 10903559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53151 w 10990844"/>
              <a:gd name="connsiteY20" fmla="*/ 822204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841658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0844"/>
              <a:gd name="connsiteY0" fmla="*/ 121811 h 866878"/>
              <a:gd name="connsiteX1" fmla="*/ 2295666 w 10990844"/>
              <a:gd name="connsiteY1" fmla="*/ 244668 h 866878"/>
              <a:gd name="connsiteX2" fmla="*/ 2901243 w 10990844"/>
              <a:gd name="connsiteY2" fmla="*/ 47413 h 866878"/>
              <a:gd name="connsiteX3" fmla="*/ 3470275 w 10990844"/>
              <a:gd name="connsiteY3" fmla="*/ 5080 h 866878"/>
              <a:gd name="connsiteX4" fmla="*/ 3878836 w 10990844"/>
              <a:gd name="connsiteY4" fmla="*/ 5080 h 866878"/>
              <a:gd name="connsiteX5" fmla="*/ 4871057 w 10990844"/>
              <a:gd name="connsiteY5" fmla="*/ 43989 h 866878"/>
              <a:gd name="connsiteX6" fmla="*/ 8645389 w 10990844"/>
              <a:gd name="connsiteY6" fmla="*/ 63447 h 866878"/>
              <a:gd name="connsiteX7" fmla="*/ 10785475 w 10990844"/>
              <a:gd name="connsiteY7" fmla="*/ 43990 h 866878"/>
              <a:gd name="connsiteX8" fmla="*/ 10921662 w 10990844"/>
              <a:gd name="connsiteY8" fmla="*/ 102357 h 866878"/>
              <a:gd name="connsiteX9" fmla="*/ 10941117 w 10990844"/>
              <a:gd name="connsiteY9" fmla="*/ 783293 h 866878"/>
              <a:gd name="connsiteX10" fmla="*/ 10941117 w 10990844"/>
              <a:gd name="connsiteY10" fmla="*/ 861114 h 866878"/>
              <a:gd name="connsiteX11" fmla="*/ 10279636 w 10990844"/>
              <a:gd name="connsiteY11" fmla="*/ 861114 h 866878"/>
              <a:gd name="connsiteX12" fmla="*/ 7886632 w 10990844"/>
              <a:gd name="connsiteY12" fmla="*/ 861114 h 866878"/>
              <a:gd name="connsiteX13" fmla="*/ 6972232 w 10990844"/>
              <a:gd name="connsiteY13" fmla="*/ 841659 h 866878"/>
              <a:gd name="connsiteX14" fmla="*/ 6252385 w 10990844"/>
              <a:gd name="connsiteY14" fmla="*/ 822204 h 866878"/>
              <a:gd name="connsiteX15" fmla="*/ 5668726 w 10990844"/>
              <a:gd name="connsiteY15" fmla="*/ 822203 h 866878"/>
              <a:gd name="connsiteX16" fmla="*/ 4754326 w 10990844"/>
              <a:gd name="connsiteY16" fmla="*/ 861115 h 866878"/>
              <a:gd name="connsiteX17" fmla="*/ 4073389 w 10990844"/>
              <a:gd name="connsiteY17" fmla="*/ 861114 h 866878"/>
              <a:gd name="connsiteX18" fmla="*/ 3664828 w 10990844"/>
              <a:gd name="connsiteY18" fmla="*/ 841658 h 866878"/>
              <a:gd name="connsiteX19" fmla="*/ 3256266 w 10990844"/>
              <a:gd name="connsiteY19" fmla="*/ 799325 h 866878"/>
              <a:gd name="connsiteX20" fmla="*/ 2616655 w 10990844"/>
              <a:gd name="connsiteY20" fmla="*/ 635937 h 866878"/>
              <a:gd name="connsiteX21" fmla="*/ 1906558 w 10990844"/>
              <a:gd name="connsiteY21" fmla="*/ 574149 h 866878"/>
              <a:gd name="connsiteX22" fmla="*/ 233224 w 10990844"/>
              <a:gd name="connsiteY22" fmla="*/ 686017 h 866878"/>
              <a:gd name="connsiteX23" fmla="*/ 234717 w 10990844"/>
              <a:gd name="connsiteY23" fmla="*/ 121811 h 866878"/>
              <a:gd name="connsiteX0" fmla="*/ 234717 w 10993356"/>
              <a:gd name="connsiteY0" fmla="*/ 383828 h 1128895"/>
              <a:gd name="connsiteX1" fmla="*/ 2295666 w 10993356"/>
              <a:gd name="connsiteY1" fmla="*/ 506685 h 1128895"/>
              <a:gd name="connsiteX2" fmla="*/ 2901243 w 10993356"/>
              <a:gd name="connsiteY2" fmla="*/ 309430 h 1128895"/>
              <a:gd name="connsiteX3" fmla="*/ 3470275 w 10993356"/>
              <a:gd name="connsiteY3" fmla="*/ 267097 h 1128895"/>
              <a:gd name="connsiteX4" fmla="*/ 3878836 w 10993356"/>
              <a:gd name="connsiteY4" fmla="*/ 267097 h 1128895"/>
              <a:gd name="connsiteX5" fmla="*/ 4871057 w 10993356"/>
              <a:gd name="connsiteY5" fmla="*/ 306006 h 1128895"/>
              <a:gd name="connsiteX6" fmla="*/ 8600852 w 10993356"/>
              <a:gd name="connsiteY6" fmla="*/ 0 h 1128895"/>
              <a:gd name="connsiteX7" fmla="*/ 10785475 w 10993356"/>
              <a:gd name="connsiteY7" fmla="*/ 306007 h 1128895"/>
              <a:gd name="connsiteX8" fmla="*/ 10921662 w 10993356"/>
              <a:gd name="connsiteY8" fmla="*/ 364374 h 1128895"/>
              <a:gd name="connsiteX9" fmla="*/ 10941117 w 10993356"/>
              <a:gd name="connsiteY9" fmla="*/ 1045310 h 1128895"/>
              <a:gd name="connsiteX10" fmla="*/ 10941117 w 10993356"/>
              <a:gd name="connsiteY10" fmla="*/ 1123131 h 1128895"/>
              <a:gd name="connsiteX11" fmla="*/ 10279636 w 10993356"/>
              <a:gd name="connsiteY11" fmla="*/ 1123131 h 1128895"/>
              <a:gd name="connsiteX12" fmla="*/ 7886632 w 10993356"/>
              <a:gd name="connsiteY12" fmla="*/ 1123131 h 1128895"/>
              <a:gd name="connsiteX13" fmla="*/ 6972232 w 10993356"/>
              <a:gd name="connsiteY13" fmla="*/ 1103676 h 1128895"/>
              <a:gd name="connsiteX14" fmla="*/ 6252385 w 10993356"/>
              <a:gd name="connsiteY14" fmla="*/ 1084221 h 1128895"/>
              <a:gd name="connsiteX15" fmla="*/ 5668726 w 10993356"/>
              <a:gd name="connsiteY15" fmla="*/ 1084220 h 1128895"/>
              <a:gd name="connsiteX16" fmla="*/ 4754326 w 10993356"/>
              <a:gd name="connsiteY16" fmla="*/ 1123132 h 1128895"/>
              <a:gd name="connsiteX17" fmla="*/ 4073389 w 10993356"/>
              <a:gd name="connsiteY17" fmla="*/ 1123131 h 1128895"/>
              <a:gd name="connsiteX18" fmla="*/ 3664828 w 10993356"/>
              <a:gd name="connsiteY18" fmla="*/ 1103675 h 1128895"/>
              <a:gd name="connsiteX19" fmla="*/ 3256266 w 10993356"/>
              <a:gd name="connsiteY19" fmla="*/ 1061342 h 1128895"/>
              <a:gd name="connsiteX20" fmla="*/ 2616655 w 10993356"/>
              <a:gd name="connsiteY20" fmla="*/ 897954 h 1128895"/>
              <a:gd name="connsiteX21" fmla="*/ 1906558 w 10993356"/>
              <a:gd name="connsiteY21" fmla="*/ 836166 h 1128895"/>
              <a:gd name="connsiteX22" fmla="*/ 233224 w 10993356"/>
              <a:gd name="connsiteY22" fmla="*/ 948034 h 1128895"/>
              <a:gd name="connsiteX23" fmla="*/ 234717 w 10993356"/>
              <a:gd name="connsiteY23" fmla="*/ 383828 h 1128895"/>
              <a:gd name="connsiteX0" fmla="*/ 234717 w 10993355"/>
              <a:gd name="connsiteY0" fmla="*/ 383828 h 1340107"/>
              <a:gd name="connsiteX1" fmla="*/ 2295666 w 10993355"/>
              <a:gd name="connsiteY1" fmla="*/ 506685 h 1340107"/>
              <a:gd name="connsiteX2" fmla="*/ 2901243 w 10993355"/>
              <a:gd name="connsiteY2" fmla="*/ 309430 h 1340107"/>
              <a:gd name="connsiteX3" fmla="*/ 3470275 w 10993355"/>
              <a:gd name="connsiteY3" fmla="*/ 267097 h 1340107"/>
              <a:gd name="connsiteX4" fmla="*/ 3878836 w 10993355"/>
              <a:gd name="connsiteY4" fmla="*/ 267097 h 1340107"/>
              <a:gd name="connsiteX5" fmla="*/ 4871057 w 10993355"/>
              <a:gd name="connsiteY5" fmla="*/ 306006 h 1340107"/>
              <a:gd name="connsiteX6" fmla="*/ 8600852 w 10993355"/>
              <a:gd name="connsiteY6" fmla="*/ 0 h 1340107"/>
              <a:gd name="connsiteX7" fmla="*/ 10785475 w 10993355"/>
              <a:gd name="connsiteY7" fmla="*/ 306007 h 1340107"/>
              <a:gd name="connsiteX8" fmla="*/ 10921662 w 10993355"/>
              <a:gd name="connsiteY8" fmla="*/ 364374 h 1340107"/>
              <a:gd name="connsiteX9" fmla="*/ 10941117 w 10993355"/>
              <a:gd name="connsiteY9" fmla="*/ 1045310 h 1340107"/>
              <a:gd name="connsiteX10" fmla="*/ 10941117 w 10993355"/>
              <a:gd name="connsiteY10" fmla="*/ 1123131 h 1340107"/>
              <a:gd name="connsiteX11" fmla="*/ 10279636 w 10993355"/>
              <a:gd name="connsiteY11" fmla="*/ 1123131 h 1340107"/>
              <a:gd name="connsiteX12" fmla="*/ 8666054 w 10993355"/>
              <a:gd name="connsiteY12" fmla="*/ 1340107 h 1340107"/>
              <a:gd name="connsiteX13" fmla="*/ 6972232 w 10993355"/>
              <a:gd name="connsiteY13" fmla="*/ 1103676 h 1340107"/>
              <a:gd name="connsiteX14" fmla="*/ 6252385 w 10993355"/>
              <a:gd name="connsiteY14" fmla="*/ 1084221 h 1340107"/>
              <a:gd name="connsiteX15" fmla="*/ 5668726 w 10993355"/>
              <a:gd name="connsiteY15" fmla="*/ 1084220 h 1340107"/>
              <a:gd name="connsiteX16" fmla="*/ 4754326 w 10993355"/>
              <a:gd name="connsiteY16" fmla="*/ 1123132 h 1340107"/>
              <a:gd name="connsiteX17" fmla="*/ 4073389 w 10993355"/>
              <a:gd name="connsiteY17" fmla="*/ 1123131 h 1340107"/>
              <a:gd name="connsiteX18" fmla="*/ 3664828 w 10993355"/>
              <a:gd name="connsiteY18" fmla="*/ 1103675 h 1340107"/>
              <a:gd name="connsiteX19" fmla="*/ 3256266 w 10993355"/>
              <a:gd name="connsiteY19" fmla="*/ 1061342 h 1340107"/>
              <a:gd name="connsiteX20" fmla="*/ 2616655 w 10993355"/>
              <a:gd name="connsiteY20" fmla="*/ 897954 h 1340107"/>
              <a:gd name="connsiteX21" fmla="*/ 1906558 w 10993355"/>
              <a:gd name="connsiteY21" fmla="*/ 836166 h 1340107"/>
              <a:gd name="connsiteX22" fmla="*/ 233224 w 10993355"/>
              <a:gd name="connsiteY22" fmla="*/ 948034 h 1340107"/>
              <a:gd name="connsiteX23" fmla="*/ 234717 w 10993355"/>
              <a:gd name="connsiteY23" fmla="*/ 383828 h 1340107"/>
              <a:gd name="connsiteX0" fmla="*/ 234717 w 10993355"/>
              <a:gd name="connsiteY0" fmla="*/ 383828 h 1340634"/>
              <a:gd name="connsiteX1" fmla="*/ 2295666 w 10993355"/>
              <a:gd name="connsiteY1" fmla="*/ 506685 h 1340634"/>
              <a:gd name="connsiteX2" fmla="*/ 2901243 w 10993355"/>
              <a:gd name="connsiteY2" fmla="*/ 309430 h 1340634"/>
              <a:gd name="connsiteX3" fmla="*/ 3470275 w 10993355"/>
              <a:gd name="connsiteY3" fmla="*/ 267097 h 1340634"/>
              <a:gd name="connsiteX4" fmla="*/ 3878836 w 10993355"/>
              <a:gd name="connsiteY4" fmla="*/ 267097 h 1340634"/>
              <a:gd name="connsiteX5" fmla="*/ 4871057 w 10993355"/>
              <a:gd name="connsiteY5" fmla="*/ 306006 h 1340634"/>
              <a:gd name="connsiteX6" fmla="*/ 8600852 w 10993355"/>
              <a:gd name="connsiteY6" fmla="*/ 0 h 1340634"/>
              <a:gd name="connsiteX7" fmla="*/ 10785475 w 10993355"/>
              <a:gd name="connsiteY7" fmla="*/ 306007 h 1340634"/>
              <a:gd name="connsiteX8" fmla="*/ 10921662 w 10993355"/>
              <a:gd name="connsiteY8" fmla="*/ 364374 h 1340634"/>
              <a:gd name="connsiteX9" fmla="*/ 10941117 w 10993355"/>
              <a:gd name="connsiteY9" fmla="*/ 1045310 h 1340634"/>
              <a:gd name="connsiteX10" fmla="*/ 10941117 w 10993355"/>
              <a:gd name="connsiteY10" fmla="*/ 1123131 h 1340634"/>
              <a:gd name="connsiteX11" fmla="*/ 10279636 w 10993355"/>
              <a:gd name="connsiteY11" fmla="*/ 1123131 h 1340634"/>
              <a:gd name="connsiteX12" fmla="*/ 8666054 w 10993355"/>
              <a:gd name="connsiteY12" fmla="*/ 1340107 h 1340634"/>
              <a:gd name="connsiteX13" fmla="*/ 7328539 w 10993355"/>
              <a:gd name="connsiteY13" fmla="*/ 1181168 h 1340634"/>
              <a:gd name="connsiteX14" fmla="*/ 6252385 w 10993355"/>
              <a:gd name="connsiteY14" fmla="*/ 1084221 h 1340634"/>
              <a:gd name="connsiteX15" fmla="*/ 5668726 w 10993355"/>
              <a:gd name="connsiteY15" fmla="*/ 1084220 h 1340634"/>
              <a:gd name="connsiteX16" fmla="*/ 4754326 w 10993355"/>
              <a:gd name="connsiteY16" fmla="*/ 1123132 h 1340634"/>
              <a:gd name="connsiteX17" fmla="*/ 4073389 w 10993355"/>
              <a:gd name="connsiteY17" fmla="*/ 1123131 h 1340634"/>
              <a:gd name="connsiteX18" fmla="*/ 3664828 w 10993355"/>
              <a:gd name="connsiteY18" fmla="*/ 1103675 h 1340634"/>
              <a:gd name="connsiteX19" fmla="*/ 3256266 w 10993355"/>
              <a:gd name="connsiteY19" fmla="*/ 1061342 h 1340634"/>
              <a:gd name="connsiteX20" fmla="*/ 2616655 w 10993355"/>
              <a:gd name="connsiteY20" fmla="*/ 897954 h 1340634"/>
              <a:gd name="connsiteX21" fmla="*/ 1906558 w 10993355"/>
              <a:gd name="connsiteY21" fmla="*/ 836166 h 1340634"/>
              <a:gd name="connsiteX22" fmla="*/ 233224 w 10993355"/>
              <a:gd name="connsiteY22" fmla="*/ 948034 h 1340634"/>
              <a:gd name="connsiteX23" fmla="*/ 234717 w 10993355"/>
              <a:gd name="connsiteY23" fmla="*/ 383828 h 1340634"/>
              <a:gd name="connsiteX0" fmla="*/ 234717 w 10993355"/>
              <a:gd name="connsiteY0" fmla="*/ 383828 h 1340109"/>
              <a:gd name="connsiteX1" fmla="*/ 2295666 w 10993355"/>
              <a:gd name="connsiteY1" fmla="*/ 506685 h 1340109"/>
              <a:gd name="connsiteX2" fmla="*/ 2901243 w 10993355"/>
              <a:gd name="connsiteY2" fmla="*/ 309430 h 1340109"/>
              <a:gd name="connsiteX3" fmla="*/ 3470275 w 10993355"/>
              <a:gd name="connsiteY3" fmla="*/ 267097 h 1340109"/>
              <a:gd name="connsiteX4" fmla="*/ 3878836 w 10993355"/>
              <a:gd name="connsiteY4" fmla="*/ 267097 h 1340109"/>
              <a:gd name="connsiteX5" fmla="*/ 4871057 w 10993355"/>
              <a:gd name="connsiteY5" fmla="*/ 306006 h 1340109"/>
              <a:gd name="connsiteX6" fmla="*/ 8600852 w 10993355"/>
              <a:gd name="connsiteY6" fmla="*/ 0 h 1340109"/>
              <a:gd name="connsiteX7" fmla="*/ 10785475 w 10993355"/>
              <a:gd name="connsiteY7" fmla="*/ 306007 h 1340109"/>
              <a:gd name="connsiteX8" fmla="*/ 10921662 w 10993355"/>
              <a:gd name="connsiteY8" fmla="*/ 364374 h 1340109"/>
              <a:gd name="connsiteX9" fmla="*/ 10941117 w 10993355"/>
              <a:gd name="connsiteY9" fmla="*/ 1045310 h 1340109"/>
              <a:gd name="connsiteX10" fmla="*/ 10941117 w 10993355"/>
              <a:gd name="connsiteY10" fmla="*/ 1123131 h 1340109"/>
              <a:gd name="connsiteX11" fmla="*/ 10301906 w 10993355"/>
              <a:gd name="connsiteY11" fmla="*/ 1185124 h 1340109"/>
              <a:gd name="connsiteX12" fmla="*/ 8666054 w 10993355"/>
              <a:gd name="connsiteY12" fmla="*/ 1340107 h 1340109"/>
              <a:gd name="connsiteX13" fmla="*/ 7328539 w 10993355"/>
              <a:gd name="connsiteY13" fmla="*/ 1181168 h 1340109"/>
              <a:gd name="connsiteX14" fmla="*/ 6252385 w 10993355"/>
              <a:gd name="connsiteY14" fmla="*/ 1084221 h 1340109"/>
              <a:gd name="connsiteX15" fmla="*/ 5668726 w 10993355"/>
              <a:gd name="connsiteY15" fmla="*/ 1084220 h 1340109"/>
              <a:gd name="connsiteX16" fmla="*/ 4754326 w 10993355"/>
              <a:gd name="connsiteY16" fmla="*/ 1123132 h 1340109"/>
              <a:gd name="connsiteX17" fmla="*/ 4073389 w 10993355"/>
              <a:gd name="connsiteY17" fmla="*/ 1123131 h 1340109"/>
              <a:gd name="connsiteX18" fmla="*/ 3664828 w 10993355"/>
              <a:gd name="connsiteY18" fmla="*/ 1103675 h 1340109"/>
              <a:gd name="connsiteX19" fmla="*/ 3256266 w 10993355"/>
              <a:gd name="connsiteY19" fmla="*/ 1061342 h 1340109"/>
              <a:gd name="connsiteX20" fmla="*/ 2616655 w 10993355"/>
              <a:gd name="connsiteY20" fmla="*/ 897954 h 1340109"/>
              <a:gd name="connsiteX21" fmla="*/ 1906558 w 10993355"/>
              <a:gd name="connsiteY21" fmla="*/ 836166 h 1340109"/>
              <a:gd name="connsiteX22" fmla="*/ 233224 w 10993355"/>
              <a:gd name="connsiteY22" fmla="*/ 948034 h 1340109"/>
              <a:gd name="connsiteX23" fmla="*/ 234717 w 10993355"/>
              <a:gd name="connsiteY23" fmla="*/ 383828 h 1340109"/>
              <a:gd name="connsiteX0" fmla="*/ 68798 w 10827436"/>
              <a:gd name="connsiteY0" fmla="*/ 383828 h 1340109"/>
              <a:gd name="connsiteX1" fmla="*/ 2129747 w 10827436"/>
              <a:gd name="connsiteY1" fmla="*/ 506685 h 1340109"/>
              <a:gd name="connsiteX2" fmla="*/ 2735324 w 10827436"/>
              <a:gd name="connsiteY2" fmla="*/ 309430 h 1340109"/>
              <a:gd name="connsiteX3" fmla="*/ 3304356 w 10827436"/>
              <a:gd name="connsiteY3" fmla="*/ 267097 h 1340109"/>
              <a:gd name="connsiteX4" fmla="*/ 3712917 w 10827436"/>
              <a:gd name="connsiteY4" fmla="*/ 267097 h 1340109"/>
              <a:gd name="connsiteX5" fmla="*/ 4705138 w 10827436"/>
              <a:gd name="connsiteY5" fmla="*/ 306006 h 1340109"/>
              <a:gd name="connsiteX6" fmla="*/ 8434933 w 10827436"/>
              <a:gd name="connsiteY6" fmla="*/ 0 h 1340109"/>
              <a:gd name="connsiteX7" fmla="*/ 10619556 w 10827436"/>
              <a:gd name="connsiteY7" fmla="*/ 306007 h 1340109"/>
              <a:gd name="connsiteX8" fmla="*/ 10755743 w 10827436"/>
              <a:gd name="connsiteY8" fmla="*/ 364374 h 1340109"/>
              <a:gd name="connsiteX9" fmla="*/ 10775198 w 10827436"/>
              <a:gd name="connsiteY9" fmla="*/ 1045310 h 1340109"/>
              <a:gd name="connsiteX10" fmla="*/ 10775198 w 10827436"/>
              <a:gd name="connsiteY10" fmla="*/ 1123131 h 1340109"/>
              <a:gd name="connsiteX11" fmla="*/ 10135987 w 10827436"/>
              <a:gd name="connsiteY11" fmla="*/ 1185124 h 1340109"/>
              <a:gd name="connsiteX12" fmla="*/ 8500135 w 10827436"/>
              <a:gd name="connsiteY12" fmla="*/ 1340107 h 1340109"/>
              <a:gd name="connsiteX13" fmla="*/ 7162620 w 10827436"/>
              <a:gd name="connsiteY13" fmla="*/ 1181168 h 1340109"/>
              <a:gd name="connsiteX14" fmla="*/ 6086466 w 10827436"/>
              <a:gd name="connsiteY14" fmla="*/ 1084221 h 1340109"/>
              <a:gd name="connsiteX15" fmla="*/ 5502807 w 10827436"/>
              <a:gd name="connsiteY15" fmla="*/ 1084220 h 1340109"/>
              <a:gd name="connsiteX16" fmla="*/ 4588407 w 10827436"/>
              <a:gd name="connsiteY16" fmla="*/ 1123132 h 1340109"/>
              <a:gd name="connsiteX17" fmla="*/ 3907470 w 10827436"/>
              <a:gd name="connsiteY17" fmla="*/ 1123131 h 1340109"/>
              <a:gd name="connsiteX18" fmla="*/ 3498909 w 10827436"/>
              <a:gd name="connsiteY18" fmla="*/ 1103675 h 1340109"/>
              <a:gd name="connsiteX19" fmla="*/ 3090347 w 10827436"/>
              <a:gd name="connsiteY19" fmla="*/ 1061342 h 1340109"/>
              <a:gd name="connsiteX20" fmla="*/ 2450736 w 10827436"/>
              <a:gd name="connsiteY20" fmla="*/ 897954 h 1340109"/>
              <a:gd name="connsiteX21" fmla="*/ 1740639 w 10827436"/>
              <a:gd name="connsiteY21" fmla="*/ 836166 h 1340109"/>
              <a:gd name="connsiteX22" fmla="*/ 604803 w 10827436"/>
              <a:gd name="connsiteY22" fmla="*/ 594743 h 1340109"/>
              <a:gd name="connsiteX23" fmla="*/ 68798 w 10827436"/>
              <a:gd name="connsiteY23" fmla="*/ 383828 h 134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27436" h="1340109">
                <a:moveTo>
                  <a:pt x="68798" y="383828"/>
                </a:moveTo>
                <a:cubicBezTo>
                  <a:pt x="322955" y="369152"/>
                  <a:pt x="1685326" y="519085"/>
                  <a:pt x="2129747" y="506685"/>
                </a:cubicBezTo>
                <a:cubicBezTo>
                  <a:pt x="2574168" y="494285"/>
                  <a:pt x="2539556" y="349361"/>
                  <a:pt x="2735324" y="309430"/>
                </a:cubicBezTo>
                <a:cubicBezTo>
                  <a:pt x="2931092" y="269499"/>
                  <a:pt x="3141424" y="274152"/>
                  <a:pt x="3304356" y="267097"/>
                </a:cubicBezTo>
                <a:cubicBezTo>
                  <a:pt x="3467288" y="260042"/>
                  <a:pt x="3479453" y="260612"/>
                  <a:pt x="3712917" y="267097"/>
                </a:cubicBezTo>
                <a:cubicBezTo>
                  <a:pt x="3946381" y="273582"/>
                  <a:pt x="3918135" y="350522"/>
                  <a:pt x="4705138" y="306006"/>
                </a:cubicBezTo>
                <a:cubicBezTo>
                  <a:pt x="5492141" y="261490"/>
                  <a:pt x="7191668" y="102002"/>
                  <a:pt x="8434933" y="0"/>
                </a:cubicBezTo>
                <a:lnTo>
                  <a:pt x="10619556" y="306007"/>
                </a:lnTo>
                <a:cubicBezTo>
                  <a:pt x="11006358" y="366736"/>
                  <a:pt x="10729803" y="241157"/>
                  <a:pt x="10755743" y="364374"/>
                </a:cubicBezTo>
                <a:cubicBezTo>
                  <a:pt x="10781683" y="487591"/>
                  <a:pt x="10771956" y="918851"/>
                  <a:pt x="10775198" y="1045310"/>
                </a:cubicBezTo>
                <a:cubicBezTo>
                  <a:pt x="10778440" y="1171769"/>
                  <a:pt x="10881733" y="1099829"/>
                  <a:pt x="10775198" y="1123131"/>
                </a:cubicBezTo>
                <a:cubicBezTo>
                  <a:pt x="10668663" y="1146433"/>
                  <a:pt x="10515164" y="1148961"/>
                  <a:pt x="10135987" y="1185124"/>
                </a:cubicBezTo>
                <a:cubicBezTo>
                  <a:pt x="9756810" y="1221287"/>
                  <a:pt x="8995696" y="1340766"/>
                  <a:pt x="8500135" y="1340107"/>
                </a:cubicBezTo>
                <a:cubicBezTo>
                  <a:pt x="8004574" y="1339448"/>
                  <a:pt x="7564898" y="1223816"/>
                  <a:pt x="7162620" y="1181168"/>
                </a:cubicBezTo>
                <a:cubicBezTo>
                  <a:pt x="6760342" y="1138520"/>
                  <a:pt x="6363101" y="1100379"/>
                  <a:pt x="6086466" y="1084221"/>
                </a:cubicBezTo>
                <a:cubicBezTo>
                  <a:pt x="5809831" y="1068063"/>
                  <a:pt x="5752483" y="1077735"/>
                  <a:pt x="5502807" y="1084220"/>
                </a:cubicBezTo>
                <a:cubicBezTo>
                  <a:pt x="5253131" y="1090705"/>
                  <a:pt x="4893207" y="1110161"/>
                  <a:pt x="4588407" y="1123132"/>
                </a:cubicBezTo>
                <a:cubicBezTo>
                  <a:pt x="4322518" y="1129617"/>
                  <a:pt x="4089053" y="1126374"/>
                  <a:pt x="3907470" y="1123131"/>
                </a:cubicBezTo>
                <a:cubicBezTo>
                  <a:pt x="3725887" y="1119888"/>
                  <a:pt x="3635096" y="1113973"/>
                  <a:pt x="3498909" y="1103675"/>
                </a:cubicBezTo>
                <a:cubicBezTo>
                  <a:pt x="3362722" y="1093377"/>
                  <a:pt x="3265042" y="1095629"/>
                  <a:pt x="3090347" y="1061342"/>
                </a:cubicBezTo>
                <a:cubicBezTo>
                  <a:pt x="2915652" y="1027055"/>
                  <a:pt x="2675687" y="935483"/>
                  <a:pt x="2450736" y="897954"/>
                </a:cubicBezTo>
                <a:cubicBezTo>
                  <a:pt x="2225785" y="860425"/>
                  <a:pt x="2032469" y="826438"/>
                  <a:pt x="1740639" y="836166"/>
                </a:cubicBezTo>
                <a:cubicBezTo>
                  <a:pt x="1448809" y="845894"/>
                  <a:pt x="883443" y="670133"/>
                  <a:pt x="604803" y="594743"/>
                </a:cubicBezTo>
                <a:cubicBezTo>
                  <a:pt x="326163" y="519353"/>
                  <a:pt x="-185359" y="398504"/>
                  <a:pt x="68798" y="383828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919424" y="2938979"/>
            <a:ext cx="10391518" cy="1313918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14155 w 10870282"/>
              <a:gd name="connsiteY0" fmla="*/ 143800 h 1444802"/>
              <a:gd name="connsiteX1" fmla="*/ 2162938 w 10870282"/>
              <a:gd name="connsiteY1" fmla="*/ 46524 h 1444802"/>
              <a:gd name="connsiteX2" fmla="*/ 2707687 w 10870282"/>
              <a:gd name="connsiteY2" fmla="*/ 27069 h 1444802"/>
              <a:gd name="connsiteX3" fmla="*/ 3349713 w 10870282"/>
              <a:gd name="connsiteY3" fmla="*/ 27069 h 1444802"/>
              <a:gd name="connsiteX4" fmla="*/ 3758274 w 10870282"/>
              <a:gd name="connsiteY4" fmla="*/ 27069 h 1444802"/>
              <a:gd name="connsiteX5" fmla="*/ 4750495 w 10870282"/>
              <a:gd name="connsiteY5" fmla="*/ 65978 h 1444802"/>
              <a:gd name="connsiteX6" fmla="*/ 8524827 w 10870282"/>
              <a:gd name="connsiteY6" fmla="*/ 85436 h 1444802"/>
              <a:gd name="connsiteX7" fmla="*/ 10664913 w 10870282"/>
              <a:gd name="connsiteY7" fmla="*/ 65979 h 1444802"/>
              <a:gd name="connsiteX8" fmla="*/ 10801100 w 10870282"/>
              <a:gd name="connsiteY8" fmla="*/ 124346 h 1444802"/>
              <a:gd name="connsiteX9" fmla="*/ 10820555 w 10870282"/>
              <a:gd name="connsiteY9" fmla="*/ 805282 h 1444802"/>
              <a:gd name="connsiteX10" fmla="*/ 10820555 w 10870282"/>
              <a:gd name="connsiteY10" fmla="*/ 883103 h 1444802"/>
              <a:gd name="connsiteX11" fmla="*/ 10159074 w 10870282"/>
              <a:gd name="connsiteY11" fmla="*/ 883103 h 1444802"/>
              <a:gd name="connsiteX12" fmla="*/ 7766070 w 10870282"/>
              <a:gd name="connsiteY12" fmla="*/ 883103 h 1444802"/>
              <a:gd name="connsiteX13" fmla="*/ 6851670 w 10870282"/>
              <a:gd name="connsiteY13" fmla="*/ 863648 h 1444802"/>
              <a:gd name="connsiteX14" fmla="*/ 6131823 w 10870282"/>
              <a:gd name="connsiteY14" fmla="*/ 844193 h 1444802"/>
              <a:gd name="connsiteX15" fmla="*/ 5548164 w 10870282"/>
              <a:gd name="connsiteY15" fmla="*/ 844192 h 1444802"/>
              <a:gd name="connsiteX16" fmla="*/ 4633764 w 10870282"/>
              <a:gd name="connsiteY16" fmla="*/ 883104 h 1444802"/>
              <a:gd name="connsiteX17" fmla="*/ 3952827 w 10870282"/>
              <a:gd name="connsiteY17" fmla="*/ 883103 h 1444802"/>
              <a:gd name="connsiteX18" fmla="*/ 3544266 w 10870282"/>
              <a:gd name="connsiteY18" fmla="*/ 863647 h 1444802"/>
              <a:gd name="connsiteX19" fmla="*/ 3135704 w 10870282"/>
              <a:gd name="connsiteY19" fmla="*/ 863647 h 1444802"/>
              <a:gd name="connsiteX20" fmla="*/ 2532589 w 10870282"/>
              <a:gd name="connsiteY20" fmla="*/ 844193 h 1444802"/>
              <a:gd name="connsiteX21" fmla="*/ 1645436 w 10870282"/>
              <a:gd name="connsiteY21" fmla="*/ 1444670 h 1444802"/>
              <a:gd name="connsiteX22" fmla="*/ 112662 w 10870282"/>
              <a:gd name="connsiteY22" fmla="*/ 708006 h 1444802"/>
              <a:gd name="connsiteX23" fmla="*/ 114155 w 10870282"/>
              <a:gd name="connsiteY23" fmla="*/ 143800 h 1444802"/>
              <a:gd name="connsiteX0" fmla="*/ 114155 w 10870282"/>
              <a:gd name="connsiteY0" fmla="*/ 143800 h 1698346"/>
              <a:gd name="connsiteX1" fmla="*/ 2162938 w 10870282"/>
              <a:gd name="connsiteY1" fmla="*/ 46524 h 1698346"/>
              <a:gd name="connsiteX2" fmla="*/ 2707687 w 10870282"/>
              <a:gd name="connsiteY2" fmla="*/ 27069 h 1698346"/>
              <a:gd name="connsiteX3" fmla="*/ 3349713 w 10870282"/>
              <a:gd name="connsiteY3" fmla="*/ 27069 h 1698346"/>
              <a:gd name="connsiteX4" fmla="*/ 3758274 w 10870282"/>
              <a:gd name="connsiteY4" fmla="*/ 27069 h 1698346"/>
              <a:gd name="connsiteX5" fmla="*/ 4750495 w 10870282"/>
              <a:gd name="connsiteY5" fmla="*/ 65978 h 1698346"/>
              <a:gd name="connsiteX6" fmla="*/ 8524827 w 10870282"/>
              <a:gd name="connsiteY6" fmla="*/ 85436 h 1698346"/>
              <a:gd name="connsiteX7" fmla="*/ 10664913 w 10870282"/>
              <a:gd name="connsiteY7" fmla="*/ 65979 h 1698346"/>
              <a:gd name="connsiteX8" fmla="*/ 10801100 w 10870282"/>
              <a:gd name="connsiteY8" fmla="*/ 124346 h 1698346"/>
              <a:gd name="connsiteX9" fmla="*/ 10820555 w 10870282"/>
              <a:gd name="connsiteY9" fmla="*/ 805282 h 1698346"/>
              <a:gd name="connsiteX10" fmla="*/ 10820555 w 10870282"/>
              <a:gd name="connsiteY10" fmla="*/ 883103 h 1698346"/>
              <a:gd name="connsiteX11" fmla="*/ 10159074 w 10870282"/>
              <a:gd name="connsiteY11" fmla="*/ 883103 h 1698346"/>
              <a:gd name="connsiteX12" fmla="*/ 7766070 w 10870282"/>
              <a:gd name="connsiteY12" fmla="*/ 883103 h 1698346"/>
              <a:gd name="connsiteX13" fmla="*/ 6851670 w 10870282"/>
              <a:gd name="connsiteY13" fmla="*/ 863648 h 1698346"/>
              <a:gd name="connsiteX14" fmla="*/ 6131823 w 10870282"/>
              <a:gd name="connsiteY14" fmla="*/ 844193 h 1698346"/>
              <a:gd name="connsiteX15" fmla="*/ 5548164 w 10870282"/>
              <a:gd name="connsiteY15" fmla="*/ 844192 h 1698346"/>
              <a:gd name="connsiteX16" fmla="*/ 4633764 w 10870282"/>
              <a:gd name="connsiteY16" fmla="*/ 883104 h 1698346"/>
              <a:gd name="connsiteX17" fmla="*/ 3952827 w 10870282"/>
              <a:gd name="connsiteY17" fmla="*/ 883103 h 1698346"/>
              <a:gd name="connsiteX18" fmla="*/ 3544266 w 10870282"/>
              <a:gd name="connsiteY18" fmla="*/ 863647 h 1698346"/>
              <a:gd name="connsiteX19" fmla="*/ 3135704 w 10870282"/>
              <a:gd name="connsiteY19" fmla="*/ 863647 h 1698346"/>
              <a:gd name="connsiteX20" fmla="*/ 2548639 w 10870282"/>
              <a:gd name="connsiteY20" fmla="*/ 1681101 h 1698346"/>
              <a:gd name="connsiteX21" fmla="*/ 1645436 w 10870282"/>
              <a:gd name="connsiteY21" fmla="*/ 1444670 h 1698346"/>
              <a:gd name="connsiteX22" fmla="*/ 112662 w 10870282"/>
              <a:gd name="connsiteY22" fmla="*/ 708006 h 1698346"/>
              <a:gd name="connsiteX23" fmla="*/ 114155 w 10870282"/>
              <a:gd name="connsiteY23" fmla="*/ 143800 h 1698346"/>
              <a:gd name="connsiteX0" fmla="*/ 114155 w 10870282"/>
              <a:gd name="connsiteY0" fmla="*/ 143800 h 1743281"/>
              <a:gd name="connsiteX1" fmla="*/ 2162938 w 10870282"/>
              <a:gd name="connsiteY1" fmla="*/ 46524 h 1743281"/>
              <a:gd name="connsiteX2" fmla="*/ 2707687 w 10870282"/>
              <a:gd name="connsiteY2" fmla="*/ 27069 h 1743281"/>
              <a:gd name="connsiteX3" fmla="*/ 3349713 w 10870282"/>
              <a:gd name="connsiteY3" fmla="*/ 27069 h 1743281"/>
              <a:gd name="connsiteX4" fmla="*/ 3758274 w 10870282"/>
              <a:gd name="connsiteY4" fmla="*/ 27069 h 1743281"/>
              <a:gd name="connsiteX5" fmla="*/ 4750495 w 10870282"/>
              <a:gd name="connsiteY5" fmla="*/ 65978 h 1743281"/>
              <a:gd name="connsiteX6" fmla="*/ 8524827 w 10870282"/>
              <a:gd name="connsiteY6" fmla="*/ 85436 h 1743281"/>
              <a:gd name="connsiteX7" fmla="*/ 10664913 w 10870282"/>
              <a:gd name="connsiteY7" fmla="*/ 65979 h 1743281"/>
              <a:gd name="connsiteX8" fmla="*/ 10801100 w 10870282"/>
              <a:gd name="connsiteY8" fmla="*/ 124346 h 1743281"/>
              <a:gd name="connsiteX9" fmla="*/ 10820555 w 10870282"/>
              <a:gd name="connsiteY9" fmla="*/ 805282 h 1743281"/>
              <a:gd name="connsiteX10" fmla="*/ 10820555 w 10870282"/>
              <a:gd name="connsiteY10" fmla="*/ 883103 h 1743281"/>
              <a:gd name="connsiteX11" fmla="*/ 10159074 w 10870282"/>
              <a:gd name="connsiteY11" fmla="*/ 883103 h 1743281"/>
              <a:gd name="connsiteX12" fmla="*/ 7766070 w 10870282"/>
              <a:gd name="connsiteY12" fmla="*/ 883103 h 1743281"/>
              <a:gd name="connsiteX13" fmla="*/ 6851670 w 10870282"/>
              <a:gd name="connsiteY13" fmla="*/ 863648 h 1743281"/>
              <a:gd name="connsiteX14" fmla="*/ 6131823 w 10870282"/>
              <a:gd name="connsiteY14" fmla="*/ 844193 h 1743281"/>
              <a:gd name="connsiteX15" fmla="*/ 5548164 w 10870282"/>
              <a:gd name="connsiteY15" fmla="*/ 844192 h 1743281"/>
              <a:gd name="connsiteX16" fmla="*/ 4633764 w 10870282"/>
              <a:gd name="connsiteY16" fmla="*/ 883104 h 1743281"/>
              <a:gd name="connsiteX17" fmla="*/ 3952827 w 10870282"/>
              <a:gd name="connsiteY17" fmla="*/ 883103 h 1743281"/>
              <a:gd name="connsiteX18" fmla="*/ 3544266 w 10870282"/>
              <a:gd name="connsiteY18" fmla="*/ 863647 h 1743281"/>
              <a:gd name="connsiteX19" fmla="*/ 3360397 w 10870282"/>
              <a:gd name="connsiteY19" fmla="*/ 1669558 h 1743281"/>
              <a:gd name="connsiteX20" fmla="*/ 2548639 w 10870282"/>
              <a:gd name="connsiteY20" fmla="*/ 1681101 h 1743281"/>
              <a:gd name="connsiteX21" fmla="*/ 1645436 w 10870282"/>
              <a:gd name="connsiteY21" fmla="*/ 1444670 h 1743281"/>
              <a:gd name="connsiteX22" fmla="*/ 112662 w 10870282"/>
              <a:gd name="connsiteY22" fmla="*/ 708006 h 1743281"/>
              <a:gd name="connsiteX23" fmla="*/ 114155 w 10870282"/>
              <a:gd name="connsiteY23" fmla="*/ 143800 h 1743281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3952827 w 10870282"/>
              <a:gd name="connsiteY17" fmla="*/ 883103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697509"/>
              <a:gd name="connsiteX1" fmla="*/ 2162938 w 10870282"/>
              <a:gd name="connsiteY1" fmla="*/ 46524 h 1697509"/>
              <a:gd name="connsiteX2" fmla="*/ 2707687 w 10870282"/>
              <a:gd name="connsiteY2" fmla="*/ 27069 h 1697509"/>
              <a:gd name="connsiteX3" fmla="*/ 3349713 w 10870282"/>
              <a:gd name="connsiteY3" fmla="*/ 27069 h 1697509"/>
              <a:gd name="connsiteX4" fmla="*/ 3758274 w 10870282"/>
              <a:gd name="connsiteY4" fmla="*/ 27069 h 1697509"/>
              <a:gd name="connsiteX5" fmla="*/ 4750495 w 10870282"/>
              <a:gd name="connsiteY5" fmla="*/ 65978 h 1697509"/>
              <a:gd name="connsiteX6" fmla="*/ 8524827 w 10870282"/>
              <a:gd name="connsiteY6" fmla="*/ 85436 h 1697509"/>
              <a:gd name="connsiteX7" fmla="*/ 10664913 w 10870282"/>
              <a:gd name="connsiteY7" fmla="*/ 65979 h 1697509"/>
              <a:gd name="connsiteX8" fmla="*/ 10801100 w 10870282"/>
              <a:gd name="connsiteY8" fmla="*/ 124346 h 1697509"/>
              <a:gd name="connsiteX9" fmla="*/ 10820555 w 10870282"/>
              <a:gd name="connsiteY9" fmla="*/ 805282 h 1697509"/>
              <a:gd name="connsiteX10" fmla="*/ 10820555 w 10870282"/>
              <a:gd name="connsiteY10" fmla="*/ 883103 h 1697509"/>
              <a:gd name="connsiteX11" fmla="*/ 10159074 w 10870282"/>
              <a:gd name="connsiteY11" fmla="*/ 883103 h 1697509"/>
              <a:gd name="connsiteX12" fmla="*/ 7766070 w 10870282"/>
              <a:gd name="connsiteY12" fmla="*/ 883103 h 1697509"/>
              <a:gd name="connsiteX13" fmla="*/ 6851670 w 10870282"/>
              <a:gd name="connsiteY13" fmla="*/ 863648 h 1697509"/>
              <a:gd name="connsiteX14" fmla="*/ 6131823 w 10870282"/>
              <a:gd name="connsiteY14" fmla="*/ 844193 h 1697509"/>
              <a:gd name="connsiteX15" fmla="*/ 5548164 w 10870282"/>
              <a:gd name="connsiteY15" fmla="*/ 844192 h 1697509"/>
              <a:gd name="connsiteX16" fmla="*/ 4633764 w 10870282"/>
              <a:gd name="connsiteY16" fmla="*/ 883104 h 1697509"/>
              <a:gd name="connsiteX17" fmla="*/ 4113322 w 10870282"/>
              <a:gd name="connsiteY17" fmla="*/ 1580527 h 1697509"/>
              <a:gd name="connsiteX18" fmla="*/ 3768961 w 10870282"/>
              <a:gd name="connsiteY18" fmla="*/ 1607565 h 1697509"/>
              <a:gd name="connsiteX19" fmla="*/ 3360397 w 10870282"/>
              <a:gd name="connsiteY19" fmla="*/ 1669558 h 1697509"/>
              <a:gd name="connsiteX20" fmla="*/ 2548639 w 10870282"/>
              <a:gd name="connsiteY20" fmla="*/ 1681101 h 1697509"/>
              <a:gd name="connsiteX21" fmla="*/ 1645436 w 10870282"/>
              <a:gd name="connsiteY21" fmla="*/ 1444670 h 1697509"/>
              <a:gd name="connsiteX22" fmla="*/ 112662 w 10870282"/>
              <a:gd name="connsiteY22" fmla="*/ 708006 h 1697509"/>
              <a:gd name="connsiteX23" fmla="*/ 114155 w 10870282"/>
              <a:gd name="connsiteY23" fmla="*/ 143800 h 1697509"/>
              <a:gd name="connsiteX0" fmla="*/ 114155 w 10870282"/>
              <a:gd name="connsiteY0" fmla="*/ 143800 h 1768620"/>
              <a:gd name="connsiteX1" fmla="*/ 2162938 w 10870282"/>
              <a:gd name="connsiteY1" fmla="*/ 46524 h 1768620"/>
              <a:gd name="connsiteX2" fmla="*/ 2707687 w 10870282"/>
              <a:gd name="connsiteY2" fmla="*/ 27069 h 1768620"/>
              <a:gd name="connsiteX3" fmla="*/ 3349713 w 10870282"/>
              <a:gd name="connsiteY3" fmla="*/ 27069 h 1768620"/>
              <a:gd name="connsiteX4" fmla="*/ 3758274 w 10870282"/>
              <a:gd name="connsiteY4" fmla="*/ 27069 h 1768620"/>
              <a:gd name="connsiteX5" fmla="*/ 4750495 w 10870282"/>
              <a:gd name="connsiteY5" fmla="*/ 65978 h 1768620"/>
              <a:gd name="connsiteX6" fmla="*/ 8524827 w 10870282"/>
              <a:gd name="connsiteY6" fmla="*/ 85436 h 1768620"/>
              <a:gd name="connsiteX7" fmla="*/ 10664913 w 10870282"/>
              <a:gd name="connsiteY7" fmla="*/ 65979 h 1768620"/>
              <a:gd name="connsiteX8" fmla="*/ 10801100 w 10870282"/>
              <a:gd name="connsiteY8" fmla="*/ 124346 h 1768620"/>
              <a:gd name="connsiteX9" fmla="*/ 10820555 w 10870282"/>
              <a:gd name="connsiteY9" fmla="*/ 805282 h 1768620"/>
              <a:gd name="connsiteX10" fmla="*/ 10820555 w 10870282"/>
              <a:gd name="connsiteY10" fmla="*/ 883103 h 1768620"/>
              <a:gd name="connsiteX11" fmla="*/ 10159074 w 10870282"/>
              <a:gd name="connsiteY11" fmla="*/ 883103 h 1768620"/>
              <a:gd name="connsiteX12" fmla="*/ 7766070 w 10870282"/>
              <a:gd name="connsiteY12" fmla="*/ 883103 h 1768620"/>
              <a:gd name="connsiteX13" fmla="*/ 6851670 w 10870282"/>
              <a:gd name="connsiteY13" fmla="*/ 863648 h 1768620"/>
              <a:gd name="connsiteX14" fmla="*/ 6131823 w 10870282"/>
              <a:gd name="connsiteY14" fmla="*/ 844193 h 1768620"/>
              <a:gd name="connsiteX15" fmla="*/ 5548164 w 10870282"/>
              <a:gd name="connsiteY15" fmla="*/ 844192 h 1768620"/>
              <a:gd name="connsiteX16" fmla="*/ 4794260 w 10870282"/>
              <a:gd name="connsiteY16" fmla="*/ 1735511 h 1768620"/>
              <a:gd name="connsiteX17" fmla="*/ 4113322 w 10870282"/>
              <a:gd name="connsiteY17" fmla="*/ 1580527 h 1768620"/>
              <a:gd name="connsiteX18" fmla="*/ 3768961 w 10870282"/>
              <a:gd name="connsiteY18" fmla="*/ 1607565 h 1768620"/>
              <a:gd name="connsiteX19" fmla="*/ 3360397 w 10870282"/>
              <a:gd name="connsiteY19" fmla="*/ 1669558 h 1768620"/>
              <a:gd name="connsiteX20" fmla="*/ 2548639 w 10870282"/>
              <a:gd name="connsiteY20" fmla="*/ 1681101 h 1768620"/>
              <a:gd name="connsiteX21" fmla="*/ 1645436 w 10870282"/>
              <a:gd name="connsiteY21" fmla="*/ 1444670 h 1768620"/>
              <a:gd name="connsiteX22" fmla="*/ 112662 w 10870282"/>
              <a:gd name="connsiteY22" fmla="*/ 708006 h 1768620"/>
              <a:gd name="connsiteX23" fmla="*/ 114155 w 10870282"/>
              <a:gd name="connsiteY23" fmla="*/ 143800 h 1768620"/>
              <a:gd name="connsiteX0" fmla="*/ 114155 w 10870282"/>
              <a:gd name="connsiteY0" fmla="*/ 143800 h 1780150"/>
              <a:gd name="connsiteX1" fmla="*/ 2162938 w 10870282"/>
              <a:gd name="connsiteY1" fmla="*/ 46524 h 1780150"/>
              <a:gd name="connsiteX2" fmla="*/ 2707687 w 10870282"/>
              <a:gd name="connsiteY2" fmla="*/ 27069 h 1780150"/>
              <a:gd name="connsiteX3" fmla="*/ 3349713 w 10870282"/>
              <a:gd name="connsiteY3" fmla="*/ 27069 h 1780150"/>
              <a:gd name="connsiteX4" fmla="*/ 3758274 w 10870282"/>
              <a:gd name="connsiteY4" fmla="*/ 27069 h 1780150"/>
              <a:gd name="connsiteX5" fmla="*/ 4750495 w 10870282"/>
              <a:gd name="connsiteY5" fmla="*/ 65978 h 1780150"/>
              <a:gd name="connsiteX6" fmla="*/ 8524827 w 10870282"/>
              <a:gd name="connsiteY6" fmla="*/ 85436 h 1780150"/>
              <a:gd name="connsiteX7" fmla="*/ 10664913 w 10870282"/>
              <a:gd name="connsiteY7" fmla="*/ 65979 h 1780150"/>
              <a:gd name="connsiteX8" fmla="*/ 10801100 w 10870282"/>
              <a:gd name="connsiteY8" fmla="*/ 124346 h 1780150"/>
              <a:gd name="connsiteX9" fmla="*/ 10820555 w 10870282"/>
              <a:gd name="connsiteY9" fmla="*/ 805282 h 1780150"/>
              <a:gd name="connsiteX10" fmla="*/ 10820555 w 10870282"/>
              <a:gd name="connsiteY10" fmla="*/ 883103 h 1780150"/>
              <a:gd name="connsiteX11" fmla="*/ 10159074 w 10870282"/>
              <a:gd name="connsiteY11" fmla="*/ 883103 h 1780150"/>
              <a:gd name="connsiteX12" fmla="*/ 7766070 w 10870282"/>
              <a:gd name="connsiteY12" fmla="*/ 883103 h 1780150"/>
              <a:gd name="connsiteX13" fmla="*/ 6851670 w 10870282"/>
              <a:gd name="connsiteY13" fmla="*/ 863648 h 1780150"/>
              <a:gd name="connsiteX14" fmla="*/ 6131823 w 10870282"/>
              <a:gd name="connsiteY14" fmla="*/ 844193 h 1780150"/>
              <a:gd name="connsiteX15" fmla="*/ 5548164 w 10870282"/>
              <a:gd name="connsiteY15" fmla="*/ 844192 h 1780150"/>
              <a:gd name="connsiteX16" fmla="*/ 4794260 w 10870282"/>
              <a:gd name="connsiteY16" fmla="*/ 1735511 h 1780150"/>
              <a:gd name="connsiteX17" fmla="*/ 4113322 w 10870282"/>
              <a:gd name="connsiteY17" fmla="*/ 1642520 h 1780150"/>
              <a:gd name="connsiteX18" fmla="*/ 3768961 w 10870282"/>
              <a:gd name="connsiteY18" fmla="*/ 1607565 h 1780150"/>
              <a:gd name="connsiteX19" fmla="*/ 3360397 w 10870282"/>
              <a:gd name="connsiteY19" fmla="*/ 1669558 h 1780150"/>
              <a:gd name="connsiteX20" fmla="*/ 2548639 w 10870282"/>
              <a:gd name="connsiteY20" fmla="*/ 1681101 h 1780150"/>
              <a:gd name="connsiteX21" fmla="*/ 1645436 w 10870282"/>
              <a:gd name="connsiteY21" fmla="*/ 1444670 h 1780150"/>
              <a:gd name="connsiteX22" fmla="*/ 112662 w 10870282"/>
              <a:gd name="connsiteY22" fmla="*/ 708006 h 1780150"/>
              <a:gd name="connsiteX23" fmla="*/ 114155 w 10870282"/>
              <a:gd name="connsiteY23" fmla="*/ 143800 h 1780150"/>
              <a:gd name="connsiteX0" fmla="*/ 114155 w 10870282"/>
              <a:gd name="connsiteY0" fmla="*/ 143800 h 1749353"/>
              <a:gd name="connsiteX1" fmla="*/ 2162938 w 10870282"/>
              <a:gd name="connsiteY1" fmla="*/ 46524 h 1749353"/>
              <a:gd name="connsiteX2" fmla="*/ 2707687 w 10870282"/>
              <a:gd name="connsiteY2" fmla="*/ 27069 h 1749353"/>
              <a:gd name="connsiteX3" fmla="*/ 3349713 w 10870282"/>
              <a:gd name="connsiteY3" fmla="*/ 27069 h 1749353"/>
              <a:gd name="connsiteX4" fmla="*/ 3758274 w 10870282"/>
              <a:gd name="connsiteY4" fmla="*/ 27069 h 1749353"/>
              <a:gd name="connsiteX5" fmla="*/ 4750495 w 10870282"/>
              <a:gd name="connsiteY5" fmla="*/ 65978 h 1749353"/>
              <a:gd name="connsiteX6" fmla="*/ 8524827 w 10870282"/>
              <a:gd name="connsiteY6" fmla="*/ 85436 h 1749353"/>
              <a:gd name="connsiteX7" fmla="*/ 10664913 w 10870282"/>
              <a:gd name="connsiteY7" fmla="*/ 65979 h 1749353"/>
              <a:gd name="connsiteX8" fmla="*/ 10801100 w 10870282"/>
              <a:gd name="connsiteY8" fmla="*/ 124346 h 1749353"/>
              <a:gd name="connsiteX9" fmla="*/ 10820555 w 10870282"/>
              <a:gd name="connsiteY9" fmla="*/ 805282 h 1749353"/>
              <a:gd name="connsiteX10" fmla="*/ 10820555 w 10870282"/>
              <a:gd name="connsiteY10" fmla="*/ 883103 h 1749353"/>
              <a:gd name="connsiteX11" fmla="*/ 10159074 w 10870282"/>
              <a:gd name="connsiteY11" fmla="*/ 883103 h 1749353"/>
              <a:gd name="connsiteX12" fmla="*/ 7766070 w 10870282"/>
              <a:gd name="connsiteY12" fmla="*/ 883103 h 1749353"/>
              <a:gd name="connsiteX13" fmla="*/ 6851670 w 10870282"/>
              <a:gd name="connsiteY13" fmla="*/ 863648 h 1749353"/>
              <a:gd name="connsiteX14" fmla="*/ 6131823 w 10870282"/>
              <a:gd name="connsiteY14" fmla="*/ 844193 h 1749353"/>
              <a:gd name="connsiteX15" fmla="*/ 5772859 w 10870282"/>
              <a:gd name="connsiteY15" fmla="*/ 1650104 h 1749353"/>
              <a:gd name="connsiteX16" fmla="*/ 4794260 w 10870282"/>
              <a:gd name="connsiteY16" fmla="*/ 1735511 h 1749353"/>
              <a:gd name="connsiteX17" fmla="*/ 4113322 w 10870282"/>
              <a:gd name="connsiteY17" fmla="*/ 1642520 h 1749353"/>
              <a:gd name="connsiteX18" fmla="*/ 3768961 w 10870282"/>
              <a:gd name="connsiteY18" fmla="*/ 1607565 h 1749353"/>
              <a:gd name="connsiteX19" fmla="*/ 3360397 w 10870282"/>
              <a:gd name="connsiteY19" fmla="*/ 1669558 h 1749353"/>
              <a:gd name="connsiteX20" fmla="*/ 2548639 w 10870282"/>
              <a:gd name="connsiteY20" fmla="*/ 1681101 h 1749353"/>
              <a:gd name="connsiteX21" fmla="*/ 1645436 w 10870282"/>
              <a:gd name="connsiteY21" fmla="*/ 1444670 h 1749353"/>
              <a:gd name="connsiteX22" fmla="*/ 112662 w 10870282"/>
              <a:gd name="connsiteY22" fmla="*/ 708006 h 1749353"/>
              <a:gd name="connsiteX23" fmla="*/ 114155 w 10870282"/>
              <a:gd name="connsiteY23" fmla="*/ 143800 h 1749353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6851670 w 10870282"/>
              <a:gd name="connsiteY13" fmla="*/ 863648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766070 w 10870282"/>
              <a:gd name="connsiteY12" fmla="*/ 883103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70282"/>
              <a:gd name="connsiteY0" fmla="*/ 143800 h 1735536"/>
              <a:gd name="connsiteX1" fmla="*/ 2162938 w 10870282"/>
              <a:gd name="connsiteY1" fmla="*/ 46524 h 1735536"/>
              <a:gd name="connsiteX2" fmla="*/ 2707687 w 10870282"/>
              <a:gd name="connsiteY2" fmla="*/ 27069 h 1735536"/>
              <a:gd name="connsiteX3" fmla="*/ 3349713 w 10870282"/>
              <a:gd name="connsiteY3" fmla="*/ 27069 h 1735536"/>
              <a:gd name="connsiteX4" fmla="*/ 3758274 w 10870282"/>
              <a:gd name="connsiteY4" fmla="*/ 27069 h 1735536"/>
              <a:gd name="connsiteX5" fmla="*/ 4750495 w 10870282"/>
              <a:gd name="connsiteY5" fmla="*/ 65978 h 1735536"/>
              <a:gd name="connsiteX6" fmla="*/ 8524827 w 10870282"/>
              <a:gd name="connsiteY6" fmla="*/ 85436 h 1735536"/>
              <a:gd name="connsiteX7" fmla="*/ 10664913 w 10870282"/>
              <a:gd name="connsiteY7" fmla="*/ 65979 h 1735536"/>
              <a:gd name="connsiteX8" fmla="*/ 10801100 w 10870282"/>
              <a:gd name="connsiteY8" fmla="*/ 124346 h 1735536"/>
              <a:gd name="connsiteX9" fmla="*/ 10820555 w 10870282"/>
              <a:gd name="connsiteY9" fmla="*/ 805282 h 1735536"/>
              <a:gd name="connsiteX10" fmla="*/ 10820555 w 10870282"/>
              <a:gd name="connsiteY10" fmla="*/ 883103 h 1735536"/>
              <a:gd name="connsiteX11" fmla="*/ 10159074 w 10870282"/>
              <a:gd name="connsiteY11" fmla="*/ 883103 h 1735536"/>
              <a:gd name="connsiteX12" fmla="*/ 7846319 w 10870282"/>
              <a:gd name="connsiteY12" fmla="*/ 1193069 h 1735536"/>
              <a:gd name="connsiteX13" fmla="*/ 7028216 w 10870282"/>
              <a:gd name="connsiteY13" fmla="*/ 1483580 h 1735536"/>
              <a:gd name="connsiteX14" fmla="*/ 6131823 w 10870282"/>
              <a:gd name="connsiteY14" fmla="*/ 1495121 h 1735536"/>
              <a:gd name="connsiteX15" fmla="*/ 5772859 w 10870282"/>
              <a:gd name="connsiteY15" fmla="*/ 1650104 h 1735536"/>
              <a:gd name="connsiteX16" fmla="*/ 4794260 w 10870282"/>
              <a:gd name="connsiteY16" fmla="*/ 1735511 h 1735536"/>
              <a:gd name="connsiteX17" fmla="*/ 4113322 w 10870282"/>
              <a:gd name="connsiteY17" fmla="*/ 1642520 h 1735536"/>
              <a:gd name="connsiteX18" fmla="*/ 3768961 w 10870282"/>
              <a:gd name="connsiteY18" fmla="*/ 1607565 h 1735536"/>
              <a:gd name="connsiteX19" fmla="*/ 3360397 w 10870282"/>
              <a:gd name="connsiteY19" fmla="*/ 1669558 h 1735536"/>
              <a:gd name="connsiteX20" fmla="*/ 2548639 w 10870282"/>
              <a:gd name="connsiteY20" fmla="*/ 1681101 h 1735536"/>
              <a:gd name="connsiteX21" fmla="*/ 1645436 w 10870282"/>
              <a:gd name="connsiteY21" fmla="*/ 1444670 h 1735536"/>
              <a:gd name="connsiteX22" fmla="*/ 112662 w 10870282"/>
              <a:gd name="connsiteY22" fmla="*/ 708006 h 1735536"/>
              <a:gd name="connsiteX23" fmla="*/ 114155 w 10870282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883103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805282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69650"/>
              <a:gd name="connsiteY0" fmla="*/ 143800 h 1735536"/>
              <a:gd name="connsiteX1" fmla="*/ 2162938 w 10869650"/>
              <a:gd name="connsiteY1" fmla="*/ 46524 h 1735536"/>
              <a:gd name="connsiteX2" fmla="*/ 2707687 w 10869650"/>
              <a:gd name="connsiteY2" fmla="*/ 27069 h 1735536"/>
              <a:gd name="connsiteX3" fmla="*/ 3349713 w 10869650"/>
              <a:gd name="connsiteY3" fmla="*/ 27069 h 1735536"/>
              <a:gd name="connsiteX4" fmla="*/ 3758274 w 10869650"/>
              <a:gd name="connsiteY4" fmla="*/ 27069 h 1735536"/>
              <a:gd name="connsiteX5" fmla="*/ 4750495 w 10869650"/>
              <a:gd name="connsiteY5" fmla="*/ 65978 h 1735536"/>
              <a:gd name="connsiteX6" fmla="*/ 8524827 w 10869650"/>
              <a:gd name="connsiteY6" fmla="*/ 85436 h 1735536"/>
              <a:gd name="connsiteX7" fmla="*/ 10664913 w 10869650"/>
              <a:gd name="connsiteY7" fmla="*/ 65979 h 1735536"/>
              <a:gd name="connsiteX8" fmla="*/ 10801100 w 10869650"/>
              <a:gd name="connsiteY8" fmla="*/ 124346 h 1735536"/>
              <a:gd name="connsiteX9" fmla="*/ 10820555 w 10869650"/>
              <a:gd name="connsiteY9" fmla="*/ 1440713 h 1735536"/>
              <a:gd name="connsiteX10" fmla="*/ 10820555 w 10869650"/>
              <a:gd name="connsiteY10" fmla="*/ 1472039 h 1735536"/>
              <a:gd name="connsiteX11" fmla="*/ 10175123 w 10869650"/>
              <a:gd name="connsiteY11" fmla="*/ 1534032 h 1735536"/>
              <a:gd name="connsiteX12" fmla="*/ 7846319 w 10869650"/>
              <a:gd name="connsiteY12" fmla="*/ 1193069 h 1735536"/>
              <a:gd name="connsiteX13" fmla="*/ 7028216 w 10869650"/>
              <a:gd name="connsiteY13" fmla="*/ 1483580 h 1735536"/>
              <a:gd name="connsiteX14" fmla="*/ 6131823 w 10869650"/>
              <a:gd name="connsiteY14" fmla="*/ 1495121 h 1735536"/>
              <a:gd name="connsiteX15" fmla="*/ 5772859 w 10869650"/>
              <a:gd name="connsiteY15" fmla="*/ 1650104 h 1735536"/>
              <a:gd name="connsiteX16" fmla="*/ 4794260 w 10869650"/>
              <a:gd name="connsiteY16" fmla="*/ 1735511 h 1735536"/>
              <a:gd name="connsiteX17" fmla="*/ 4113322 w 10869650"/>
              <a:gd name="connsiteY17" fmla="*/ 1642520 h 1735536"/>
              <a:gd name="connsiteX18" fmla="*/ 3768961 w 10869650"/>
              <a:gd name="connsiteY18" fmla="*/ 1607565 h 1735536"/>
              <a:gd name="connsiteX19" fmla="*/ 3360397 w 10869650"/>
              <a:gd name="connsiteY19" fmla="*/ 1669558 h 1735536"/>
              <a:gd name="connsiteX20" fmla="*/ 2548639 w 10869650"/>
              <a:gd name="connsiteY20" fmla="*/ 1681101 h 1735536"/>
              <a:gd name="connsiteX21" fmla="*/ 1645436 w 10869650"/>
              <a:gd name="connsiteY21" fmla="*/ 1444670 h 1735536"/>
              <a:gd name="connsiteX22" fmla="*/ 112662 w 10869650"/>
              <a:gd name="connsiteY22" fmla="*/ 708006 h 1735536"/>
              <a:gd name="connsiteX23" fmla="*/ 114155 w 10869650"/>
              <a:gd name="connsiteY23" fmla="*/ 143800 h 1735536"/>
              <a:gd name="connsiteX0" fmla="*/ 114155 w 10884932"/>
              <a:gd name="connsiteY0" fmla="*/ 143800 h 1735536"/>
              <a:gd name="connsiteX1" fmla="*/ 2162938 w 10884932"/>
              <a:gd name="connsiteY1" fmla="*/ 46524 h 1735536"/>
              <a:gd name="connsiteX2" fmla="*/ 2707687 w 10884932"/>
              <a:gd name="connsiteY2" fmla="*/ 27069 h 1735536"/>
              <a:gd name="connsiteX3" fmla="*/ 3349713 w 10884932"/>
              <a:gd name="connsiteY3" fmla="*/ 27069 h 1735536"/>
              <a:gd name="connsiteX4" fmla="*/ 3758274 w 10884932"/>
              <a:gd name="connsiteY4" fmla="*/ 27069 h 1735536"/>
              <a:gd name="connsiteX5" fmla="*/ 4750495 w 10884932"/>
              <a:gd name="connsiteY5" fmla="*/ 65978 h 1735536"/>
              <a:gd name="connsiteX6" fmla="*/ 8524827 w 10884932"/>
              <a:gd name="connsiteY6" fmla="*/ 85436 h 1735536"/>
              <a:gd name="connsiteX7" fmla="*/ 10664913 w 10884932"/>
              <a:gd name="connsiteY7" fmla="*/ 65979 h 1735536"/>
              <a:gd name="connsiteX8" fmla="*/ 10833199 w 10884932"/>
              <a:gd name="connsiteY8" fmla="*/ 728780 h 1735536"/>
              <a:gd name="connsiteX9" fmla="*/ 10820555 w 10884932"/>
              <a:gd name="connsiteY9" fmla="*/ 1440713 h 1735536"/>
              <a:gd name="connsiteX10" fmla="*/ 10820555 w 10884932"/>
              <a:gd name="connsiteY10" fmla="*/ 1472039 h 1735536"/>
              <a:gd name="connsiteX11" fmla="*/ 10175123 w 10884932"/>
              <a:gd name="connsiteY11" fmla="*/ 1534032 h 1735536"/>
              <a:gd name="connsiteX12" fmla="*/ 7846319 w 10884932"/>
              <a:gd name="connsiteY12" fmla="*/ 1193069 h 1735536"/>
              <a:gd name="connsiteX13" fmla="*/ 7028216 w 10884932"/>
              <a:gd name="connsiteY13" fmla="*/ 1483580 h 1735536"/>
              <a:gd name="connsiteX14" fmla="*/ 6131823 w 10884932"/>
              <a:gd name="connsiteY14" fmla="*/ 1495121 h 1735536"/>
              <a:gd name="connsiteX15" fmla="*/ 5772859 w 10884932"/>
              <a:gd name="connsiteY15" fmla="*/ 1650104 h 1735536"/>
              <a:gd name="connsiteX16" fmla="*/ 4794260 w 10884932"/>
              <a:gd name="connsiteY16" fmla="*/ 1735511 h 1735536"/>
              <a:gd name="connsiteX17" fmla="*/ 4113322 w 10884932"/>
              <a:gd name="connsiteY17" fmla="*/ 1642520 h 1735536"/>
              <a:gd name="connsiteX18" fmla="*/ 3768961 w 10884932"/>
              <a:gd name="connsiteY18" fmla="*/ 1607565 h 1735536"/>
              <a:gd name="connsiteX19" fmla="*/ 3360397 w 10884932"/>
              <a:gd name="connsiteY19" fmla="*/ 1669558 h 1735536"/>
              <a:gd name="connsiteX20" fmla="*/ 2548639 w 10884932"/>
              <a:gd name="connsiteY20" fmla="*/ 1681101 h 1735536"/>
              <a:gd name="connsiteX21" fmla="*/ 1645436 w 10884932"/>
              <a:gd name="connsiteY21" fmla="*/ 1444670 h 1735536"/>
              <a:gd name="connsiteX22" fmla="*/ 112662 w 10884932"/>
              <a:gd name="connsiteY22" fmla="*/ 708006 h 1735536"/>
              <a:gd name="connsiteX23" fmla="*/ 114155 w 10884932"/>
              <a:gd name="connsiteY23" fmla="*/ 143800 h 1735536"/>
              <a:gd name="connsiteX0" fmla="*/ 114155 w 10974174"/>
              <a:gd name="connsiteY0" fmla="*/ 143800 h 1735536"/>
              <a:gd name="connsiteX1" fmla="*/ 2162938 w 10974174"/>
              <a:gd name="connsiteY1" fmla="*/ 46524 h 1735536"/>
              <a:gd name="connsiteX2" fmla="*/ 2707687 w 10974174"/>
              <a:gd name="connsiteY2" fmla="*/ 27069 h 1735536"/>
              <a:gd name="connsiteX3" fmla="*/ 3349713 w 10974174"/>
              <a:gd name="connsiteY3" fmla="*/ 27069 h 1735536"/>
              <a:gd name="connsiteX4" fmla="*/ 3758274 w 10974174"/>
              <a:gd name="connsiteY4" fmla="*/ 27069 h 1735536"/>
              <a:gd name="connsiteX5" fmla="*/ 4750495 w 10974174"/>
              <a:gd name="connsiteY5" fmla="*/ 65978 h 1735536"/>
              <a:gd name="connsiteX6" fmla="*/ 8524827 w 10974174"/>
              <a:gd name="connsiteY6" fmla="*/ 85436 h 1735536"/>
              <a:gd name="connsiteX7" fmla="*/ 10793308 w 10974174"/>
              <a:gd name="connsiteY7" fmla="*/ 701410 h 1735536"/>
              <a:gd name="connsiteX8" fmla="*/ 10833199 w 10974174"/>
              <a:gd name="connsiteY8" fmla="*/ 728780 h 1735536"/>
              <a:gd name="connsiteX9" fmla="*/ 10820555 w 10974174"/>
              <a:gd name="connsiteY9" fmla="*/ 1440713 h 1735536"/>
              <a:gd name="connsiteX10" fmla="*/ 10820555 w 10974174"/>
              <a:gd name="connsiteY10" fmla="*/ 1472039 h 1735536"/>
              <a:gd name="connsiteX11" fmla="*/ 10175123 w 10974174"/>
              <a:gd name="connsiteY11" fmla="*/ 1534032 h 1735536"/>
              <a:gd name="connsiteX12" fmla="*/ 7846319 w 10974174"/>
              <a:gd name="connsiteY12" fmla="*/ 1193069 h 1735536"/>
              <a:gd name="connsiteX13" fmla="*/ 7028216 w 10974174"/>
              <a:gd name="connsiteY13" fmla="*/ 1483580 h 1735536"/>
              <a:gd name="connsiteX14" fmla="*/ 6131823 w 10974174"/>
              <a:gd name="connsiteY14" fmla="*/ 1495121 h 1735536"/>
              <a:gd name="connsiteX15" fmla="*/ 5772859 w 10974174"/>
              <a:gd name="connsiteY15" fmla="*/ 1650104 h 1735536"/>
              <a:gd name="connsiteX16" fmla="*/ 4794260 w 10974174"/>
              <a:gd name="connsiteY16" fmla="*/ 1735511 h 1735536"/>
              <a:gd name="connsiteX17" fmla="*/ 4113322 w 10974174"/>
              <a:gd name="connsiteY17" fmla="*/ 1642520 h 1735536"/>
              <a:gd name="connsiteX18" fmla="*/ 3768961 w 10974174"/>
              <a:gd name="connsiteY18" fmla="*/ 1607565 h 1735536"/>
              <a:gd name="connsiteX19" fmla="*/ 3360397 w 10974174"/>
              <a:gd name="connsiteY19" fmla="*/ 1669558 h 1735536"/>
              <a:gd name="connsiteX20" fmla="*/ 2548639 w 10974174"/>
              <a:gd name="connsiteY20" fmla="*/ 1681101 h 1735536"/>
              <a:gd name="connsiteX21" fmla="*/ 1645436 w 10974174"/>
              <a:gd name="connsiteY21" fmla="*/ 1444670 h 1735536"/>
              <a:gd name="connsiteX22" fmla="*/ 112662 w 10974174"/>
              <a:gd name="connsiteY22" fmla="*/ 708006 h 1735536"/>
              <a:gd name="connsiteX23" fmla="*/ 114155 w 10974174"/>
              <a:gd name="connsiteY23" fmla="*/ 143800 h 1735536"/>
              <a:gd name="connsiteX0" fmla="*/ 114155 w 10976544"/>
              <a:gd name="connsiteY0" fmla="*/ 143800 h 1735536"/>
              <a:gd name="connsiteX1" fmla="*/ 2162938 w 10976544"/>
              <a:gd name="connsiteY1" fmla="*/ 46524 h 1735536"/>
              <a:gd name="connsiteX2" fmla="*/ 2707687 w 10976544"/>
              <a:gd name="connsiteY2" fmla="*/ 27069 h 1735536"/>
              <a:gd name="connsiteX3" fmla="*/ 3349713 w 10976544"/>
              <a:gd name="connsiteY3" fmla="*/ 27069 h 1735536"/>
              <a:gd name="connsiteX4" fmla="*/ 3758274 w 10976544"/>
              <a:gd name="connsiteY4" fmla="*/ 27069 h 1735536"/>
              <a:gd name="connsiteX5" fmla="*/ 4750495 w 10976544"/>
              <a:gd name="connsiteY5" fmla="*/ 65978 h 1735536"/>
              <a:gd name="connsiteX6" fmla="*/ 8492728 w 10976544"/>
              <a:gd name="connsiteY6" fmla="*/ 751863 h 1735536"/>
              <a:gd name="connsiteX7" fmla="*/ 10793308 w 10976544"/>
              <a:gd name="connsiteY7" fmla="*/ 701410 h 1735536"/>
              <a:gd name="connsiteX8" fmla="*/ 10833199 w 10976544"/>
              <a:gd name="connsiteY8" fmla="*/ 728780 h 1735536"/>
              <a:gd name="connsiteX9" fmla="*/ 10820555 w 10976544"/>
              <a:gd name="connsiteY9" fmla="*/ 1440713 h 1735536"/>
              <a:gd name="connsiteX10" fmla="*/ 10820555 w 10976544"/>
              <a:gd name="connsiteY10" fmla="*/ 1472039 h 1735536"/>
              <a:gd name="connsiteX11" fmla="*/ 10175123 w 10976544"/>
              <a:gd name="connsiteY11" fmla="*/ 1534032 h 1735536"/>
              <a:gd name="connsiteX12" fmla="*/ 7846319 w 10976544"/>
              <a:gd name="connsiteY12" fmla="*/ 1193069 h 1735536"/>
              <a:gd name="connsiteX13" fmla="*/ 7028216 w 10976544"/>
              <a:gd name="connsiteY13" fmla="*/ 1483580 h 1735536"/>
              <a:gd name="connsiteX14" fmla="*/ 6131823 w 10976544"/>
              <a:gd name="connsiteY14" fmla="*/ 1495121 h 1735536"/>
              <a:gd name="connsiteX15" fmla="*/ 5772859 w 10976544"/>
              <a:gd name="connsiteY15" fmla="*/ 1650104 h 1735536"/>
              <a:gd name="connsiteX16" fmla="*/ 4794260 w 10976544"/>
              <a:gd name="connsiteY16" fmla="*/ 1735511 h 1735536"/>
              <a:gd name="connsiteX17" fmla="*/ 4113322 w 10976544"/>
              <a:gd name="connsiteY17" fmla="*/ 1642520 h 1735536"/>
              <a:gd name="connsiteX18" fmla="*/ 3768961 w 10976544"/>
              <a:gd name="connsiteY18" fmla="*/ 1607565 h 1735536"/>
              <a:gd name="connsiteX19" fmla="*/ 3360397 w 10976544"/>
              <a:gd name="connsiteY19" fmla="*/ 1669558 h 1735536"/>
              <a:gd name="connsiteX20" fmla="*/ 2548639 w 10976544"/>
              <a:gd name="connsiteY20" fmla="*/ 1681101 h 1735536"/>
              <a:gd name="connsiteX21" fmla="*/ 1645436 w 10976544"/>
              <a:gd name="connsiteY21" fmla="*/ 1444670 h 1735536"/>
              <a:gd name="connsiteX22" fmla="*/ 112662 w 10976544"/>
              <a:gd name="connsiteY22" fmla="*/ 708006 h 1735536"/>
              <a:gd name="connsiteX23" fmla="*/ 114155 w 10976544"/>
              <a:gd name="connsiteY23" fmla="*/ 143800 h 1735536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46017 h 1737753"/>
              <a:gd name="connsiteX1" fmla="*/ 2162938 w 10976544"/>
              <a:gd name="connsiteY1" fmla="*/ 48741 h 1737753"/>
              <a:gd name="connsiteX2" fmla="*/ 2707687 w 10976544"/>
              <a:gd name="connsiteY2" fmla="*/ 29286 h 1737753"/>
              <a:gd name="connsiteX3" fmla="*/ 3349713 w 10976544"/>
              <a:gd name="connsiteY3" fmla="*/ 29286 h 1737753"/>
              <a:gd name="connsiteX4" fmla="*/ 3758274 w 10976544"/>
              <a:gd name="connsiteY4" fmla="*/ 29286 h 1737753"/>
              <a:gd name="connsiteX5" fmla="*/ 4910990 w 10976544"/>
              <a:gd name="connsiteY5" fmla="*/ 424656 h 1737753"/>
              <a:gd name="connsiteX6" fmla="*/ 8492728 w 10976544"/>
              <a:gd name="connsiteY6" fmla="*/ 754080 h 1737753"/>
              <a:gd name="connsiteX7" fmla="*/ 10793308 w 10976544"/>
              <a:gd name="connsiteY7" fmla="*/ 703627 h 1737753"/>
              <a:gd name="connsiteX8" fmla="*/ 10833199 w 10976544"/>
              <a:gd name="connsiteY8" fmla="*/ 730997 h 1737753"/>
              <a:gd name="connsiteX9" fmla="*/ 10820555 w 10976544"/>
              <a:gd name="connsiteY9" fmla="*/ 1442930 h 1737753"/>
              <a:gd name="connsiteX10" fmla="*/ 10820555 w 10976544"/>
              <a:gd name="connsiteY10" fmla="*/ 1474256 h 1737753"/>
              <a:gd name="connsiteX11" fmla="*/ 10175123 w 10976544"/>
              <a:gd name="connsiteY11" fmla="*/ 1536249 h 1737753"/>
              <a:gd name="connsiteX12" fmla="*/ 7846319 w 10976544"/>
              <a:gd name="connsiteY12" fmla="*/ 1195286 h 1737753"/>
              <a:gd name="connsiteX13" fmla="*/ 7028216 w 10976544"/>
              <a:gd name="connsiteY13" fmla="*/ 1485797 h 1737753"/>
              <a:gd name="connsiteX14" fmla="*/ 6131823 w 10976544"/>
              <a:gd name="connsiteY14" fmla="*/ 1497338 h 1737753"/>
              <a:gd name="connsiteX15" fmla="*/ 5772859 w 10976544"/>
              <a:gd name="connsiteY15" fmla="*/ 1652321 h 1737753"/>
              <a:gd name="connsiteX16" fmla="*/ 4794260 w 10976544"/>
              <a:gd name="connsiteY16" fmla="*/ 1737728 h 1737753"/>
              <a:gd name="connsiteX17" fmla="*/ 4113322 w 10976544"/>
              <a:gd name="connsiteY17" fmla="*/ 1644737 h 1737753"/>
              <a:gd name="connsiteX18" fmla="*/ 3768961 w 10976544"/>
              <a:gd name="connsiteY18" fmla="*/ 1609782 h 1737753"/>
              <a:gd name="connsiteX19" fmla="*/ 3360397 w 10976544"/>
              <a:gd name="connsiteY19" fmla="*/ 1671775 h 1737753"/>
              <a:gd name="connsiteX20" fmla="*/ 2548639 w 10976544"/>
              <a:gd name="connsiteY20" fmla="*/ 1683318 h 1737753"/>
              <a:gd name="connsiteX21" fmla="*/ 1645436 w 10976544"/>
              <a:gd name="connsiteY21" fmla="*/ 1446887 h 1737753"/>
              <a:gd name="connsiteX22" fmla="*/ 112662 w 10976544"/>
              <a:gd name="connsiteY22" fmla="*/ 710223 h 1737753"/>
              <a:gd name="connsiteX23" fmla="*/ 114155 w 10976544"/>
              <a:gd name="connsiteY23" fmla="*/ 146017 h 1737753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79451 h 1771187"/>
              <a:gd name="connsiteX1" fmla="*/ 2162938 w 10976544"/>
              <a:gd name="connsiteY1" fmla="*/ 82175 h 1771187"/>
              <a:gd name="connsiteX2" fmla="*/ 2707687 w 10976544"/>
              <a:gd name="connsiteY2" fmla="*/ 62720 h 1771187"/>
              <a:gd name="connsiteX3" fmla="*/ 3349713 w 10976544"/>
              <a:gd name="connsiteY3" fmla="*/ 62720 h 1771187"/>
              <a:gd name="connsiteX4" fmla="*/ 3581730 w 10976544"/>
              <a:gd name="connsiteY4" fmla="*/ 899628 h 1771187"/>
              <a:gd name="connsiteX5" fmla="*/ 4910990 w 10976544"/>
              <a:gd name="connsiteY5" fmla="*/ 458090 h 1771187"/>
              <a:gd name="connsiteX6" fmla="*/ 8492728 w 10976544"/>
              <a:gd name="connsiteY6" fmla="*/ 787514 h 1771187"/>
              <a:gd name="connsiteX7" fmla="*/ 10793308 w 10976544"/>
              <a:gd name="connsiteY7" fmla="*/ 737061 h 1771187"/>
              <a:gd name="connsiteX8" fmla="*/ 10833199 w 10976544"/>
              <a:gd name="connsiteY8" fmla="*/ 764431 h 1771187"/>
              <a:gd name="connsiteX9" fmla="*/ 10820555 w 10976544"/>
              <a:gd name="connsiteY9" fmla="*/ 1476364 h 1771187"/>
              <a:gd name="connsiteX10" fmla="*/ 10820555 w 10976544"/>
              <a:gd name="connsiteY10" fmla="*/ 1507690 h 1771187"/>
              <a:gd name="connsiteX11" fmla="*/ 10175123 w 10976544"/>
              <a:gd name="connsiteY11" fmla="*/ 1569683 h 1771187"/>
              <a:gd name="connsiteX12" fmla="*/ 7846319 w 10976544"/>
              <a:gd name="connsiteY12" fmla="*/ 1228720 h 1771187"/>
              <a:gd name="connsiteX13" fmla="*/ 7028216 w 10976544"/>
              <a:gd name="connsiteY13" fmla="*/ 1519231 h 1771187"/>
              <a:gd name="connsiteX14" fmla="*/ 6131823 w 10976544"/>
              <a:gd name="connsiteY14" fmla="*/ 1530772 h 1771187"/>
              <a:gd name="connsiteX15" fmla="*/ 5772859 w 10976544"/>
              <a:gd name="connsiteY15" fmla="*/ 1685755 h 1771187"/>
              <a:gd name="connsiteX16" fmla="*/ 4794260 w 10976544"/>
              <a:gd name="connsiteY16" fmla="*/ 1771162 h 1771187"/>
              <a:gd name="connsiteX17" fmla="*/ 4113322 w 10976544"/>
              <a:gd name="connsiteY17" fmla="*/ 1678171 h 1771187"/>
              <a:gd name="connsiteX18" fmla="*/ 3768961 w 10976544"/>
              <a:gd name="connsiteY18" fmla="*/ 1643216 h 1771187"/>
              <a:gd name="connsiteX19" fmla="*/ 3360397 w 10976544"/>
              <a:gd name="connsiteY19" fmla="*/ 1705209 h 1771187"/>
              <a:gd name="connsiteX20" fmla="*/ 2548639 w 10976544"/>
              <a:gd name="connsiteY20" fmla="*/ 1716752 h 1771187"/>
              <a:gd name="connsiteX21" fmla="*/ 1645436 w 10976544"/>
              <a:gd name="connsiteY21" fmla="*/ 1480321 h 1771187"/>
              <a:gd name="connsiteX22" fmla="*/ 112662 w 10976544"/>
              <a:gd name="connsiteY22" fmla="*/ 743657 h 1771187"/>
              <a:gd name="connsiteX23" fmla="*/ 114155 w 10976544"/>
              <a:gd name="connsiteY23" fmla="*/ 179451 h 1771187"/>
              <a:gd name="connsiteX0" fmla="*/ 114155 w 10976544"/>
              <a:gd name="connsiteY0" fmla="*/ 163965 h 1755701"/>
              <a:gd name="connsiteX1" fmla="*/ 2162938 w 10976544"/>
              <a:gd name="connsiteY1" fmla="*/ 66689 h 1755701"/>
              <a:gd name="connsiteX2" fmla="*/ 2707687 w 10976544"/>
              <a:gd name="connsiteY2" fmla="*/ 47234 h 1755701"/>
              <a:gd name="connsiteX3" fmla="*/ 2868228 w 10976544"/>
              <a:gd name="connsiteY3" fmla="*/ 713661 h 1755701"/>
              <a:gd name="connsiteX4" fmla="*/ 3581730 w 10976544"/>
              <a:gd name="connsiteY4" fmla="*/ 884142 h 1755701"/>
              <a:gd name="connsiteX5" fmla="*/ 4910990 w 10976544"/>
              <a:gd name="connsiteY5" fmla="*/ 442604 h 1755701"/>
              <a:gd name="connsiteX6" fmla="*/ 8492728 w 10976544"/>
              <a:gd name="connsiteY6" fmla="*/ 772028 h 1755701"/>
              <a:gd name="connsiteX7" fmla="*/ 10793308 w 10976544"/>
              <a:gd name="connsiteY7" fmla="*/ 721575 h 1755701"/>
              <a:gd name="connsiteX8" fmla="*/ 10833199 w 10976544"/>
              <a:gd name="connsiteY8" fmla="*/ 748945 h 1755701"/>
              <a:gd name="connsiteX9" fmla="*/ 10820555 w 10976544"/>
              <a:gd name="connsiteY9" fmla="*/ 1460878 h 1755701"/>
              <a:gd name="connsiteX10" fmla="*/ 10820555 w 10976544"/>
              <a:gd name="connsiteY10" fmla="*/ 1492204 h 1755701"/>
              <a:gd name="connsiteX11" fmla="*/ 10175123 w 10976544"/>
              <a:gd name="connsiteY11" fmla="*/ 1554197 h 1755701"/>
              <a:gd name="connsiteX12" fmla="*/ 7846319 w 10976544"/>
              <a:gd name="connsiteY12" fmla="*/ 1213234 h 1755701"/>
              <a:gd name="connsiteX13" fmla="*/ 7028216 w 10976544"/>
              <a:gd name="connsiteY13" fmla="*/ 1503745 h 1755701"/>
              <a:gd name="connsiteX14" fmla="*/ 6131823 w 10976544"/>
              <a:gd name="connsiteY14" fmla="*/ 1515286 h 1755701"/>
              <a:gd name="connsiteX15" fmla="*/ 5772859 w 10976544"/>
              <a:gd name="connsiteY15" fmla="*/ 1670269 h 1755701"/>
              <a:gd name="connsiteX16" fmla="*/ 4794260 w 10976544"/>
              <a:gd name="connsiteY16" fmla="*/ 1755676 h 1755701"/>
              <a:gd name="connsiteX17" fmla="*/ 4113322 w 10976544"/>
              <a:gd name="connsiteY17" fmla="*/ 1662685 h 1755701"/>
              <a:gd name="connsiteX18" fmla="*/ 3768961 w 10976544"/>
              <a:gd name="connsiteY18" fmla="*/ 1627730 h 1755701"/>
              <a:gd name="connsiteX19" fmla="*/ 3360397 w 10976544"/>
              <a:gd name="connsiteY19" fmla="*/ 1689723 h 1755701"/>
              <a:gd name="connsiteX20" fmla="*/ 2548639 w 10976544"/>
              <a:gd name="connsiteY20" fmla="*/ 1701266 h 1755701"/>
              <a:gd name="connsiteX21" fmla="*/ 1645436 w 10976544"/>
              <a:gd name="connsiteY21" fmla="*/ 1464835 h 1755701"/>
              <a:gd name="connsiteX22" fmla="*/ 112662 w 10976544"/>
              <a:gd name="connsiteY22" fmla="*/ 728171 h 1755701"/>
              <a:gd name="connsiteX23" fmla="*/ 114155 w 10976544"/>
              <a:gd name="connsiteY23" fmla="*/ 163965 h 1755701"/>
              <a:gd name="connsiteX0" fmla="*/ 114155 w 10976544"/>
              <a:gd name="connsiteY0" fmla="*/ 178855 h 1770591"/>
              <a:gd name="connsiteX1" fmla="*/ 2162938 w 10976544"/>
              <a:gd name="connsiteY1" fmla="*/ 81579 h 1770591"/>
              <a:gd name="connsiteX2" fmla="*/ 2482994 w 10976544"/>
              <a:gd name="connsiteY2" fmla="*/ 666558 h 1770591"/>
              <a:gd name="connsiteX3" fmla="*/ 2868228 w 10976544"/>
              <a:gd name="connsiteY3" fmla="*/ 728551 h 1770591"/>
              <a:gd name="connsiteX4" fmla="*/ 3581730 w 10976544"/>
              <a:gd name="connsiteY4" fmla="*/ 899032 h 1770591"/>
              <a:gd name="connsiteX5" fmla="*/ 4910990 w 10976544"/>
              <a:gd name="connsiteY5" fmla="*/ 457494 h 1770591"/>
              <a:gd name="connsiteX6" fmla="*/ 8492728 w 10976544"/>
              <a:gd name="connsiteY6" fmla="*/ 786918 h 1770591"/>
              <a:gd name="connsiteX7" fmla="*/ 10793308 w 10976544"/>
              <a:gd name="connsiteY7" fmla="*/ 736465 h 1770591"/>
              <a:gd name="connsiteX8" fmla="*/ 10833199 w 10976544"/>
              <a:gd name="connsiteY8" fmla="*/ 763835 h 1770591"/>
              <a:gd name="connsiteX9" fmla="*/ 10820555 w 10976544"/>
              <a:gd name="connsiteY9" fmla="*/ 1475768 h 1770591"/>
              <a:gd name="connsiteX10" fmla="*/ 10820555 w 10976544"/>
              <a:gd name="connsiteY10" fmla="*/ 1507094 h 1770591"/>
              <a:gd name="connsiteX11" fmla="*/ 10175123 w 10976544"/>
              <a:gd name="connsiteY11" fmla="*/ 1569087 h 1770591"/>
              <a:gd name="connsiteX12" fmla="*/ 7846319 w 10976544"/>
              <a:gd name="connsiteY12" fmla="*/ 1228124 h 1770591"/>
              <a:gd name="connsiteX13" fmla="*/ 7028216 w 10976544"/>
              <a:gd name="connsiteY13" fmla="*/ 1518635 h 1770591"/>
              <a:gd name="connsiteX14" fmla="*/ 6131823 w 10976544"/>
              <a:gd name="connsiteY14" fmla="*/ 1530176 h 1770591"/>
              <a:gd name="connsiteX15" fmla="*/ 5772859 w 10976544"/>
              <a:gd name="connsiteY15" fmla="*/ 1685159 h 1770591"/>
              <a:gd name="connsiteX16" fmla="*/ 4794260 w 10976544"/>
              <a:gd name="connsiteY16" fmla="*/ 1770566 h 1770591"/>
              <a:gd name="connsiteX17" fmla="*/ 4113322 w 10976544"/>
              <a:gd name="connsiteY17" fmla="*/ 1677575 h 1770591"/>
              <a:gd name="connsiteX18" fmla="*/ 3768961 w 10976544"/>
              <a:gd name="connsiteY18" fmla="*/ 1642620 h 1770591"/>
              <a:gd name="connsiteX19" fmla="*/ 3360397 w 10976544"/>
              <a:gd name="connsiteY19" fmla="*/ 1704613 h 1770591"/>
              <a:gd name="connsiteX20" fmla="*/ 2548639 w 10976544"/>
              <a:gd name="connsiteY20" fmla="*/ 1716156 h 1770591"/>
              <a:gd name="connsiteX21" fmla="*/ 1645436 w 10976544"/>
              <a:gd name="connsiteY21" fmla="*/ 1479725 h 1770591"/>
              <a:gd name="connsiteX22" fmla="*/ 112662 w 10976544"/>
              <a:gd name="connsiteY22" fmla="*/ 743061 h 1770591"/>
              <a:gd name="connsiteX23" fmla="*/ 114155 w 10976544"/>
              <a:gd name="connsiteY23" fmla="*/ 178855 h 1770591"/>
              <a:gd name="connsiteX0" fmla="*/ 219304 w 11081693"/>
              <a:gd name="connsiteY0" fmla="*/ 1932 h 1593668"/>
              <a:gd name="connsiteX1" fmla="*/ 2171790 w 11081693"/>
              <a:gd name="connsiteY1" fmla="*/ 385104 h 1593668"/>
              <a:gd name="connsiteX2" fmla="*/ 2588143 w 11081693"/>
              <a:gd name="connsiteY2" fmla="*/ 489635 h 1593668"/>
              <a:gd name="connsiteX3" fmla="*/ 2973377 w 11081693"/>
              <a:gd name="connsiteY3" fmla="*/ 551628 h 1593668"/>
              <a:gd name="connsiteX4" fmla="*/ 3686879 w 11081693"/>
              <a:gd name="connsiteY4" fmla="*/ 722109 h 1593668"/>
              <a:gd name="connsiteX5" fmla="*/ 5016139 w 11081693"/>
              <a:gd name="connsiteY5" fmla="*/ 280571 h 1593668"/>
              <a:gd name="connsiteX6" fmla="*/ 8597877 w 11081693"/>
              <a:gd name="connsiteY6" fmla="*/ 609995 h 1593668"/>
              <a:gd name="connsiteX7" fmla="*/ 10898457 w 11081693"/>
              <a:gd name="connsiteY7" fmla="*/ 559542 h 1593668"/>
              <a:gd name="connsiteX8" fmla="*/ 10938348 w 11081693"/>
              <a:gd name="connsiteY8" fmla="*/ 586912 h 1593668"/>
              <a:gd name="connsiteX9" fmla="*/ 10925704 w 11081693"/>
              <a:gd name="connsiteY9" fmla="*/ 1298845 h 1593668"/>
              <a:gd name="connsiteX10" fmla="*/ 10925704 w 11081693"/>
              <a:gd name="connsiteY10" fmla="*/ 1330171 h 1593668"/>
              <a:gd name="connsiteX11" fmla="*/ 10280272 w 11081693"/>
              <a:gd name="connsiteY11" fmla="*/ 1392164 h 1593668"/>
              <a:gd name="connsiteX12" fmla="*/ 7951468 w 11081693"/>
              <a:gd name="connsiteY12" fmla="*/ 1051201 h 1593668"/>
              <a:gd name="connsiteX13" fmla="*/ 7133365 w 11081693"/>
              <a:gd name="connsiteY13" fmla="*/ 1341712 h 1593668"/>
              <a:gd name="connsiteX14" fmla="*/ 6236972 w 11081693"/>
              <a:gd name="connsiteY14" fmla="*/ 1353253 h 1593668"/>
              <a:gd name="connsiteX15" fmla="*/ 5878008 w 11081693"/>
              <a:gd name="connsiteY15" fmla="*/ 1508236 h 1593668"/>
              <a:gd name="connsiteX16" fmla="*/ 4899409 w 11081693"/>
              <a:gd name="connsiteY16" fmla="*/ 1593643 h 1593668"/>
              <a:gd name="connsiteX17" fmla="*/ 4218471 w 11081693"/>
              <a:gd name="connsiteY17" fmla="*/ 1500652 h 1593668"/>
              <a:gd name="connsiteX18" fmla="*/ 3874110 w 11081693"/>
              <a:gd name="connsiteY18" fmla="*/ 1465697 h 1593668"/>
              <a:gd name="connsiteX19" fmla="*/ 3465546 w 11081693"/>
              <a:gd name="connsiteY19" fmla="*/ 1527690 h 1593668"/>
              <a:gd name="connsiteX20" fmla="*/ 2653788 w 11081693"/>
              <a:gd name="connsiteY20" fmla="*/ 1539233 h 1593668"/>
              <a:gd name="connsiteX21" fmla="*/ 1750585 w 11081693"/>
              <a:gd name="connsiteY21" fmla="*/ 1302802 h 1593668"/>
              <a:gd name="connsiteX22" fmla="*/ 217811 w 11081693"/>
              <a:gd name="connsiteY22" fmla="*/ 566138 h 1593668"/>
              <a:gd name="connsiteX23" fmla="*/ 219304 w 11081693"/>
              <a:gd name="connsiteY23" fmla="*/ 1932 h 1593668"/>
              <a:gd name="connsiteX0" fmla="*/ 700937 w 10889247"/>
              <a:gd name="connsiteY0" fmla="*/ 156147 h 1313930"/>
              <a:gd name="connsiteX1" fmla="*/ 1979344 w 10889247"/>
              <a:gd name="connsiteY1" fmla="*/ 105366 h 1313930"/>
              <a:gd name="connsiteX2" fmla="*/ 2395697 w 10889247"/>
              <a:gd name="connsiteY2" fmla="*/ 209897 h 1313930"/>
              <a:gd name="connsiteX3" fmla="*/ 2780931 w 10889247"/>
              <a:gd name="connsiteY3" fmla="*/ 271890 h 1313930"/>
              <a:gd name="connsiteX4" fmla="*/ 3494433 w 10889247"/>
              <a:gd name="connsiteY4" fmla="*/ 442371 h 1313930"/>
              <a:gd name="connsiteX5" fmla="*/ 4823693 w 10889247"/>
              <a:gd name="connsiteY5" fmla="*/ 833 h 1313930"/>
              <a:gd name="connsiteX6" fmla="*/ 8405431 w 10889247"/>
              <a:gd name="connsiteY6" fmla="*/ 330257 h 1313930"/>
              <a:gd name="connsiteX7" fmla="*/ 10706011 w 10889247"/>
              <a:gd name="connsiteY7" fmla="*/ 279804 h 1313930"/>
              <a:gd name="connsiteX8" fmla="*/ 10745902 w 10889247"/>
              <a:gd name="connsiteY8" fmla="*/ 307174 h 1313930"/>
              <a:gd name="connsiteX9" fmla="*/ 10733258 w 10889247"/>
              <a:gd name="connsiteY9" fmla="*/ 1019107 h 1313930"/>
              <a:gd name="connsiteX10" fmla="*/ 10733258 w 10889247"/>
              <a:gd name="connsiteY10" fmla="*/ 1050433 h 1313930"/>
              <a:gd name="connsiteX11" fmla="*/ 10087826 w 10889247"/>
              <a:gd name="connsiteY11" fmla="*/ 1112426 h 1313930"/>
              <a:gd name="connsiteX12" fmla="*/ 7759022 w 10889247"/>
              <a:gd name="connsiteY12" fmla="*/ 771463 h 1313930"/>
              <a:gd name="connsiteX13" fmla="*/ 6940919 w 10889247"/>
              <a:gd name="connsiteY13" fmla="*/ 1061974 h 1313930"/>
              <a:gd name="connsiteX14" fmla="*/ 6044526 w 10889247"/>
              <a:gd name="connsiteY14" fmla="*/ 1073515 h 1313930"/>
              <a:gd name="connsiteX15" fmla="*/ 5685562 w 10889247"/>
              <a:gd name="connsiteY15" fmla="*/ 1228498 h 1313930"/>
              <a:gd name="connsiteX16" fmla="*/ 4706963 w 10889247"/>
              <a:gd name="connsiteY16" fmla="*/ 1313905 h 1313930"/>
              <a:gd name="connsiteX17" fmla="*/ 4026025 w 10889247"/>
              <a:gd name="connsiteY17" fmla="*/ 1220914 h 1313930"/>
              <a:gd name="connsiteX18" fmla="*/ 3681664 w 10889247"/>
              <a:gd name="connsiteY18" fmla="*/ 1185959 h 1313930"/>
              <a:gd name="connsiteX19" fmla="*/ 3273100 w 10889247"/>
              <a:gd name="connsiteY19" fmla="*/ 1247952 h 1313930"/>
              <a:gd name="connsiteX20" fmla="*/ 2461342 w 10889247"/>
              <a:gd name="connsiteY20" fmla="*/ 1259495 h 1313930"/>
              <a:gd name="connsiteX21" fmla="*/ 1558139 w 10889247"/>
              <a:gd name="connsiteY21" fmla="*/ 1023064 h 1313930"/>
              <a:gd name="connsiteX22" fmla="*/ 25365 w 10889247"/>
              <a:gd name="connsiteY22" fmla="*/ 286400 h 1313930"/>
              <a:gd name="connsiteX23" fmla="*/ 700937 w 10889247"/>
              <a:gd name="connsiteY23" fmla="*/ 156147 h 1313930"/>
              <a:gd name="connsiteX0" fmla="*/ 702952 w 10891262"/>
              <a:gd name="connsiteY0" fmla="*/ 156147 h 1313930"/>
              <a:gd name="connsiteX1" fmla="*/ 1981359 w 10891262"/>
              <a:gd name="connsiteY1" fmla="*/ 105366 h 1313930"/>
              <a:gd name="connsiteX2" fmla="*/ 2397712 w 10891262"/>
              <a:gd name="connsiteY2" fmla="*/ 209897 h 1313930"/>
              <a:gd name="connsiteX3" fmla="*/ 2782946 w 10891262"/>
              <a:gd name="connsiteY3" fmla="*/ 271890 h 1313930"/>
              <a:gd name="connsiteX4" fmla="*/ 3496448 w 10891262"/>
              <a:gd name="connsiteY4" fmla="*/ 442371 h 1313930"/>
              <a:gd name="connsiteX5" fmla="*/ 4825708 w 10891262"/>
              <a:gd name="connsiteY5" fmla="*/ 833 h 1313930"/>
              <a:gd name="connsiteX6" fmla="*/ 8407446 w 10891262"/>
              <a:gd name="connsiteY6" fmla="*/ 330257 h 1313930"/>
              <a:gd name="connsiteX7" fmla="*/ 10708026 w 10891262"/>
              <a:gd name="connsiteY7" fmla="*/ 279804 h 1313930"/>
              <a:gd name="connsiteX8" fmla="*/ 10747917 w 10891262"/>
              <a:gd name="connsiteY8" fmla="*/ 307174 h 1313930"/>
              <a:gd name="connsiteX9" fmla="*/ 10735273 w 10891262"/>
              <a:gd name="connsiteY9" fmla="*/ 1019107 h 1313930"/>
              <a:gd name="connsiteX10" fmla="*/ 10735273 w 10891262"/>
              <a:gd name="connsiteY10" fmla="*/ 1050433 h 1313930"/>
              <a:gd name="connsiteX11" fmla="*/ 10089841 w 10891262"/>
              <a:gd name="connsiteY11" fmla="*/ 1112426 h 1313930"/>
              <a:gd name="connsiteX12" fmla="*/ 7761037 w 10891262"/>
              <a:gd name="connsiteY12" fmla="*/ 771463 h 1313930"/>
              <a:gd name="connsiteX13" fmla="*/ 6942934 w 10891262"/>
              <a:gd name="connsiteY13" fmla="*/ 1061974 h 1313930"/>
              <a:gd name="connsiteX14" fmla="*/ 6046541 w 10891262"/>
              <a:gd name="connsiteY14" fmla="*/ 1073515 h 1313930"/>
              <a:gd name="connsiteX15" fmla="*/ 5687577 w 10891262"/>
              <a:gd name="connsiteY15" fmla="*/ 1228498 h 1313930"/>
              <a:gd name="connsiteX16" fmla="*/ 4708978 w 10891262"/>
              <a:gd name="connsiteY16" fmla="*/ 1313905 h 1313930"/>
              <a:gd name="connsiteX17" fmla="*/ 4028040 w 10891262"/>
              <a:gd name="connsiteY17" fmla="*/ 1220914 h 1313930"/>
              <a:gd name="connsiteX18" fmla="*/ 3683679 w 10891262"/>
              <a:gd name="connsiteY18" fmla="*/ 1185959 h 1313930"/>
              <a:gd name="connsiteX19" fmla="*/ 3275115 w 10891262"/>
              <a:gd name="connsiteY19" fmla="*/ 1247952 h 1313930"/>
              <a:gd name="connsiteX20" fmla="*/ 2463357 w 10891262"/>
              <a:gd name="connsiteY20" fmla="*/ 1259495 h 1313930"/>
              <a:gd name="connsiteX21" fmla="*/ 1560154 w 10891262"/>
              <a:gd name="connsiteY21" fmla="*/ 1023064 h 1313930"/>
              <a:gd name="connsiteX22" fmla="*/ 27380 w 10891262"/>
              <a:gd name="connsiteY22" fmla="*/ 286400 h 1313930"/>
              <a:gd name="connsiteX23" fmla="*/ 702952 w 10891262"/>
              <a:gd name="connsiteY23" fmla="*/ 156147 h 1313930"/>
              <a:gd name="connsiteX0" fmla="*/ 577848 w 10766158"/>
              <a:gd name="connsiteY0" fmla="*/ 156147 h 1313930"/>
              <a:gd name="connsiteX1" fmla="*/ 1856255 w 10766158"/>
              <a:gd name="connsiteY1" fmla="*/ 105366 h 1313930"/>
              <a:gd name="connsiteX2" fmla="*/ 2272608 w 10766158"/>
              <a:gd name="connsiteY2" fmla="*/ 209897 h 1313930"/>
              <a:gd name="connsiteX3" fmla="*/ 2657842 w 10766158"/>
              <a:gd name="connsiteY3" fmla="*/ 271890 h 1313930"/>
              <a:gd name="connsiteX4" fmla="*/ 3371344 w 10766158"/>
              <a:gd name="connsiteY4" fmla="*/ 442371 h 1313930"/>
              <a:gd name="connsiteX5" fmla="*/ 4700604 w 10766158"/>
              <a:gd name="connsiteY5" fmla="*/ 833 h 1313930"/>
              <a:gd name="connsiteX6" fmla="*/ 8282342 w 10766158"/>
              <a:gd name="connsiteY6" fmla="*/ 330257 h 1313930"/>
              <a:gd name="connsiteX7" fmla="*/ 10582922 w 10766158"/>
              <a:gd name="connsiteY7" fmla="*/ 279804 h 1313930"/>
              <a:gd name="connsiteX8" fmla="*/ 10622813 w 10766158"/>
              <a:gd name="connsiteY8" fmla="*/ 307174 h 1313930"/>
              <a:gd name="connsiteX9" fmla="*/ 10610169 w 10766158"/>
              <a:gd name="connsiteY9" fmla="*/ 1019107 h 1313930"/>
              <a:gd name="connsiteX10" fmla="*/ 10610169 w 10766158"/>
              <a:gd name="connsiteY10" fmla="*/ 1050433 h 1313930"/>
              <a:gd name="connsiteX11" fmla="*/ 9964737 w 10766158"/>
              <a:gd name="connsiteY11" fmla="*/ 1112426 h 1313930"/>
              <a:gd name="connsiteX12" fmla="*/ 7635933 w 10766158"/>
              <a:gd name="connsiteY12" fmla="*/ 771463 h 1313930"/>
              <a:gd name="connsiteX13" fmla="*/ 6817830 w 10766158"/>
              <a:gd name="connsiteY13" fmla="*/ 1061974 h 1313930"/>
              <a:gd name="connsiteX14" fmla="*/ 5921437 w 10766158"/>
              <a:gd name="connsiteY14" fmla="*/ 1073515 h 1313930"/>
              <a:gd name="connsiteX15" fmla="*/ 5562473 w 10766158"/>
              <a:gd name="connsiteY15" fmla="*/ 1228498 h 1313930"/>
              <a:gd name="connsiteX16" fmla="*/ 4583874 w 10766158"/>
              <a:gd name="connsiteY16" fmla="*/ 1313905 h 1313930"/>
              <a:gd name="connsiteX17" fmla="*/ 3902936 w 10766158"/>
              <a:gd name="connsiteY17" fmla="*/ 1220914 h 1313930"/>
              <a:gd name="connsiteX18" fmla="*/ 3558575 w 10766158"/>
              <a:gd name="connsiteY18" fmla="*/ 1185959 h 1313930"/>
              <a:gd name="connsiteX19" fmla="*/ 3150011 w 10766158"/>
              <a:gd name="connsiteY19" fmla="*/ 1247952 h 1313930"/>
              <a:gd name="connsiteX20" fmla="*/ 2338253 w 10766158"/>
              <a:gd name="connsiteY20" fmla="*/ 1259495 h 1313930"/>
              <a:gd name="connsiteX21" fmla="*/ 1435050 w 10766158"/>
              <a:gd name="connsiteY21" fmla="*/ 1023064 h 1313930"/>
              <a:gd name="connsiteX22" fmla="*/ 30673 w 10766158"/>
              <a:gd name="connsiteY22" fmla="*/ 472380 h 1313930"/>
              <a:gd name="connsiteX23" fmla="*/ 577848 w 10766158"/>
              <a:gd name="connsiteY23" fmla="*/ 156147 h 1313930"/>
              <a:gd name="connsiteX0" fmla="*/ 707304 w 10895614"/>
              <a:gd name="connsiteY0" fmla="*/ 156147 h 1313930"/>
              <a:gd name="connsiteX1" fmla="*/ 1985711 w 10895614"/>
              <a:gd name="connsiteY1" fmla="*/ 105366 h 1313930"/>
              <a:gd name="connsiteX2" fmla="*/ 2402064 w 10895614"/>
              <a:gd name="connsiteY2" fmla="*/ 209897 h 1313930"/>
              <a:gd name="connsiteX3" fmla="*/ 2787298 w 10895614"/>
              <a:gd name="connsiteY3" fmla="*/ 271890 h 1313930"/>
              <a:gd name="connsiteX4" fmla="*/ 3500800 w 10895614"/>
              <a:gd name="connsiteY4" fmla="*/ 442371 h 1313930"/>
              <a:gd name="connsiteX5" fmla="*/ 4830060 w 10895614"/>
              <a:gd name="connsiteY5" fmla="*/ 833 h 1313930"/>
              <a:gd name="connsiteX6" fmla="*/ 8411798 w 10895614"/>
              <a:gd name="connsiteY6" fmla="*/ 330257 h 1313930"/>
              <a:gd name="connsiteX7" fmla="*/ 10712378 w 10895614"/>
              <a:gd name="connsiteY7" fmla="*/ 279804 h 1313930"/>
              <a:gd name="connsiteX8" fmla="*/ 10752269 w 10895614"/>
              <a:gd name="connsiteY8" fmla="*/ 307174 h 1313930"/>
              <a:gd name="connsiteX9" fmla="*/ 10739625 w 10895614"/>
              <a:gd name="connsiteY9" fmla="*/ 1019107 h 1313930"/>
              <a:gd name="connsiteX10" fmla="*/ 10739625 w 10895614"/>
              <a:gd name="connsiteY10" fmla="*/ 1050433 h 1313930"/>
              <a:gd name="connsiteX11" fmla="*/ 10094193 w 10895614"/>
              <a:gd name="connsiteY11" fmla="*/ 1112426 h 1313930"/>
              <a:gd name="connsiteX12" fmla="*/ 7765389 w 10895614"/>
              <a:gd name="connsiteY12" fmla="*/ 771463 h 1313930"/>
              <a:gd name="connsiteX13" fmla="*/ 6947286 w 10895614"/>
              <a:gd name="connsiteY13" fmla="*/ 1061974 h 1313930"/>
              <a:gd name="connsiteX14" fmla="*/ 6050893 w 10895614"/>
              <a:gd name="connsiteY14" fmla="*/ 1073515 h 1313930"/>
              <a:gd name="connsiteX15" fmla="*/ 5691929 w 10895614"/>
              <a:gd name="connsiteY15" fmla="*/ 1228498 h 1313930"/>
              <a:gd name="connsiteX16" fmla="*/ 4713330 w 10895614"/>
              <a:gd name="connsiteY16" fmla="*/ 1313905 h 1313930"/>
              <a:gd name="connsiteX17" fmla="*/ 4032392 w 10895614"/>
              <a:gd name="connsiteY17" fmla="*/ 1220914 h 1313930"/>
              <a:gd name="connsiteX18" fmla="*/ 3688031 w 10895614"/>
              <a:gd name="connsiteY18" fmla="*/ 1185959 h 1313930"/>
              <a:gd name="connsiteX19" fmla="*/ 3279467 w 10895614"/>
              <a:gd name="connsiteY19" fmla="*/ 1247952 h 1313930"/>
              <a:gd name="connsiteX20" fmla="*/ 2467709 w 10895614"/>
              <a:gd name="connsiteY20" fmla="*/ 1259495 h 1313930"/>
              <a:gd name="connsiteX21" fmla="*/ 1564506 w 10895614"/>
              <a:gd name="connsiteY21" fmla="*/ 1023064 h 1313930"/>
              <a:gd name="connsiteX22" fmla="*/ 160129 w 10895614"/>
              <a:gd name="connsiteY22" fmla="*/ 472380 h 1313930"/>
              <a:gd name="connsiteX23" fmla="*/ 707304 w 10895614"/>
              <a:gd name="connsiteY23" fmla="*/ 156147 h 1313930"/>
              <a:gd name="connsiteX0" fmla="*/ 572787 w 10761097"/>
              <a:gd name="connsiteY0" fmla="*/ 156147 h 1313930"/>
              <a:gd name="connsiteX1" fmla="*/ 1851194 w 10761097"/>
              <a:gd name="connsiteY1" fmla="*/ 105366 h 1313930"/>
              <a:gd name="connsiteX2" fmla="*/ 2267547 w 10761097"/>
              <a:gd name="connsiteY2" fmla="*/ 209897 h 1313930"/>
              <a:gd name="connsiteX3" fmla="*/ 2652781 w 10761097"/>
              <a:gd name="connsiteY3" fmla="*/ 271890 h 1313930"/>
              <a:gd name="connsiteX4" fmla="*/ 3366283 w 10761097"/>
              <a:gd name="connsiteY4" fmla="*/ 442371 h 1313930"/>
              <a:gd name="connsiteX5" fmla="*/ 4695543 w 10761097"/>
              <a:gd name="connsiteY5" fmla="*/ 833 h 1313930"/>
              <a:gd name="connsiteX6" fmla="*/ 8277281 w 10761097"/>
              <a:gd name="connsiteY6" fmla="*/ 330257 h 1313930"/>
              <a:gd name="connsiteX7" fmla="*/ 10577861 w 10761097"/>
              <a:gd name="connsiteY7" fmla="*/ 279804 h 1313930"/>
              <a:gd name="connsiteX8" fmla="*/ 10617752 w 10761097"/>
              <a:gd name="connsiteY8" fmla="*/ 307174 h 1313930"/>
              <a:gd name="connsiteX9" fmla="*/ 10605108 w 10761097"/>
              <a:gd name="connsiteY9" fmla="*/ 1019107 h 1313930"/>
              <a:gd name="connsiteX10" fmla="*/ 10605108 w 10761097"/>
              <a:gd name="connsiteY10" fmla="*/ 1050433 h 1313930"/>
              <a:gd name="connsiteX11" fmla="*/ 9959676 w 10761097"/>
              <a:gd name="connsiteY11" fmla="*/ 1112426 h 1313930"/>
              <a:gd name="connsiteX12" fmla="*/ 7630872 w 10761097"/>
              <a:gd name="connsiteY12" fmla="*/ 771463 h 1313930"/>
              <a:gd name="connsiteX13" fmla="*/ 6812769 w 10761097"/>
              <a:gd name="connsiteY13" fmla="*/ 1061974 h 1313930"/>
              <a:gd name="connsiteX14" fmla="*/ 5916376 w 10761097"/>
              <a:gd name="connsiteY14" fmla="*/ 1073515 h 1313930"/>
              <a:gd name="connsiteX15" fmla="*/ 5557412 w 10761097"/>
              <a:gd name="connsiteY15" fmla="*/ 1228498 h 1313930"/>
              <a:gd name="connsiteX16" fmla="*/ 4578813 w 10761097"/>
              <a:gd name="connsiteY16" fmla="*/ 1313905 h 1313930"/>
              <a:gd name="connsiteX17" fmla="*/ 3897875 w 10761097"/>
              <a:gd name="connsiteY17" fmla="*/ 1220914 h 1313930"/>
              <a:gd name="connsiteX18" fmla="*/ 3553514 w 10761097"/>
              <a:gd name="connsiteY18" fmla="*/ 1185959 h 1313930"/>
              <a:gd name="connsiteX19" fmla="*/ 3144950 w 10761097"/>
              <a:gd name="connsiteY19" fmla="*/ 1247952 h 1313930"/>
              <a:gd name="connsiteX20" fmla="*/ 2333192 w 10761097"/>
              <a:gd name="connsiteY20" fmla="*/ 1259495 h 1313930"/>
              <a:gd name="connsiteX21" fmla="*/ 1333692 w 10761097"/>
              <a:gd name="connsiteY21" fmla="*/ 930074 h 1313930"/>
              <a:gd name="connsiteX22" fmla="*/ 25612 w 10761097"/>
              <a:gd name="connsiteY22" fmla="*/ 472380 h 1313930"/>
              <a:gd name="connsiteX23" fmla="*/ 572787 w 10761097"/>
              <a:gd name="connsiteY23" fmla="*/ 156147 h 1313930"/>
              <a:gd name="connsiteX0" fmla="*/ 572787 w 10761097"/>
              <a:gd name="connsiteY0" fmla="*/ 156147 h 1313918"/>
              <a:gd name="connsiteX1" fmla="*/ 1851194 w 10761097"/>
              <a:gd name="connsiteY1" fmla="*/ 105366 h 1313918"/>
              <a:gd name="connsiteX2" fmla="*/ 2267547 w 10761097"/>
              <a:gd name="connsiteY2" fmla="*/ 209897 h 1313918"/>
              <a:gd name="connsiteX3" fmla="*/ 2652781 w 10761097"/>
              <a:gd name="connsiteY3" fmla="*/ 271890 h 1313918"/>
              <a:gd name="connsiteX4" fmla="*/ 3366283 w 10761097"/>
              <a:gd name="connsiteY4" fmla="*/ 442371 h 1313918"/>
              <a:gd name="connsiteX5" fmla="*/ 4695543 w 10761097"/>
              <a:gd name="connsiteY5" fmla="*/ 833 h 1313918"/>
              <a:gd name="connsiteX6" fmla="*/ 8277281 w 10761097"/>
              <a:gd name="connsiteY6" fmla="*/ 330257 h 1313918"/>
              <a:gd name="connsiteX7" fmla="*/ 10577861 w 10761097"/>
              <a:gd name="connsiteY7" fmla="*/ 279804 h 1313918"/>
              <a:gd name="connsiteX8" fmla="*/ 10617752 w 10761097"/>
              <a:gd name="connsiteY8" fmla="*/ 307174 h 1313918"/>
              <a:gd name="connsiteX9" fmla="*/ 10605108 w 10761097"/>
              <a:gd name="connsiteY9" fmla="*/ 1019107 h 1313918"/>
              <a:gd name="connsiteX10" fmla="*/ 10605108 w 10761097"/>
              <a:gd name="connsiteY10" fmla="*/ 1050433 h 1313918"/>
              <a:gd name="connsiteX11" fmla="*/ 9959676 w 10761097"/>
              <a:gd name="connsiteY11" fmla="*/ 1112426 h 1313918"/>
              <a:gd name="connsiteX12" fmla="*/ 7630872 w 10761097"/>
              <a:gd name="connsiteY12" fmla="*/ 771463 h 1313918"/>
              <a:gd name="connsiteX13" fmla="*/ 6812769 w 10761097"/>
              <a:gd name="connsiteY13" fmla="*/ 1061974 h 1313918"/>
              <a:gd name="connsiteX14" fmla="*/ 6536178 w 10761097"/>
              <a:gd name="connsiteY14" fmla="*/ 1306271 h 1313918"/>
              <a:gd name="connsiteX15" fmla="*/ 5557412 w 10761097"/>
              <a:gd name="connsiteY15" fmla="*/ 1228498 h 1313918"/>
              <a:gd name="connsiteX16" fmla="*/ 4578813 w 10761097"/>
              <a:gd name="connsiteY16" fmla="*/ 1313905 h 1313918"/>
              <a:gd name="connsiteX17" fmla="*/ 3897875 w 10761097"/>
              <a:gd name="connsiteY17" fmla="*/ 1220914 h 1313918"/>
              <a:gd name="connsiteX18" fmla="*/ 3553514 w 10761097"/>
              <a:gd name="connsiteY18" fmla="*/ 1185959 h 1313918"/>
              <a:gd name="connsiteX19" fmla="*/ 3144950 w 10761097"/>
              <a:gd name="connsiteY19" fmla="*/ 1247952 h 1313918"/>
              <a:gd name="connsiteX20" fmla="*/ 2333192 w 10761097"/>
              <a:gd name="connsiteY20" fmla="*/ 1259495 h 1313918"/>
              <a:gd name="connsiteX21" fmla="*/ 1333692 w 10761097"/>
              <a:gd name="connsiteY21" fmla="*/ 930074 h 1313918"/>
              <a:gd name="connsiteX22" fmla="*/ 25612 w 10761097"/>
              <a:gd name="connsiteY22" fmla="*/ 472380 h 1313918"/>
              <a:gd name="connsiteX23" fmla="*/ 572787 w 10761097"/>
              <a:gd name="connsiteY23" fmla="*/ 156147 h 13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1097" h="1313918">
                <a:moveTo>
                  <a:pt x="572787" y="156147"/>
                </a:moveTo>
                <a:cubicBezTo>
                  <a:pt x="877051" y="94978"/>
                  <a:pt x="1568734" y="96408"/>
                  <a:pt x="1851194" y="105366"/>
                </a:cubicBezTo>
                <a:cubicBezTo>
                  <a:pt x="2133654" y="114324"/>
                  <a:pt x="2133949" y="182143"/>
                  <a:pt x="2267547" y="209897"/>
                </a:cubicBezTo>
                <a:cubicBezTo>
                  <a:pt x="2401145" y="237651"/>
                  <a:pt x="2469658" y="233144"/>
                  <a:pt x="2652781" y="271890"/>
                </a:cubicBezTo>
                <a:cubicBezTo>
                  <a:pt x="2835904" y="310636"/>
                  <a:pt x="3025823" y="487547"/>
                  <a:pt x="3366283" y="442371"/>
                </a:cubicBezTo>
                <a:cubicBezTo>
                  <a:pt x="3706743" y="397195"/>
                  <a:pt x="3877044" y="19519"/>
                  <a:pt x="4695543" y="833"/>
                </a:cubicBezTo>
                <a:cubicBezTo>
                  <a:pt x="5514042" y="-17853"/>
                  <a:pt x="7296895" y="283762"/>
                  <a:pt x="8277281" y="330257"/>
                </a:cubicBezTo>
                <a:cubicBezTo>
                  <a:pt x="9257667" y="376752"/>
                  <a:pt x="10187783" y="283651"/>
                  <a:pt x="10577861" y="279804"/>
                </a:cubicBezTo>
                <a:cubicBezTo>
                  <a:pt x="10967940" y="275957"/>
                  <a:pt x="10613211" y="183957"/>
                  <a:pt x="10617752" y="307174"/>
                </a:cubicBezTo>
                <a:cubicBezTo>
                  <a:pt x="10622293" y="430391"/>
                  <a:pt x="10607215" y="895231"/>
                  <a:pt x="10605108" y="1019107"/>
                </a:cubicBezTo>
                <a:cubicBezTo>
                  <a:pt x="10603001" y="1142983"/>
                  <a:pt x="10712680" y="1034880"/>
                  <a:pt x="10605108" y="1050433"/>
                </a:cubicBezTo>
                <a:cubicBezTo>
                  <a:pt x="10497536" y="1065986"/>
                  <a:pt x="10455382" y="1158921"/>
                  <a:pt x="9959676" y="1112426"/>
                </a:cubicBezTo>
                <a:cubicBezTo>
                  <a:pt x="9463970" y="1065931"/>
                  <a:pt x="8155356" y="779872"/>
                  <a:pt x="7630872" y="771463"/>
                </a:cubicBezTo>
                <a:cubicBezTo>
                  <a:pt x="7106388" y="763054"/>
                  <a:pt x="6995218" y="972839"/>
                  <a:pt x="6812769" y="1061974"/>
                </a:cubicBezTo>
                <a:cubicBezTo>
                  <a:pt x="6630320" y="1151109"/>
                  <a:pt x="6745404" y="1278517"/>
                  <a:pt x="6536178" y="1306271"/>
                </a:cubicBezTo>
                <a:cubicBezTo>
                  <a:pt x="6326952" y="1334025"/>
                  <a:pt x="5883639" y="1227226"/>
                  <a:pt x="5557412" y="1228498"/>
                </a:cubicBezTo>
                <a:cubicBezTo>
                  <a:pt x="5231185" y="1229770"/>
                  <a:pt x="4855402" y="1315169"/>
                  <a:pt x="4578813" y="1313905"/>
                </a:cubicBezTo>
                <a:cubicBezTo>
                  <a:pt x="4302224" y="1312641"/>
                  <a:pt x="4068758" y="1242238"/>
                  <a:pt x="3897875" y="1220914"/>
                </a:cubicBezTo>
                <a:cubicBezTo>
                  <a:pt x="3726992" y="1199590"/>
                  <a:pt x="3679001" y="1181453"/>
                  <a:pt x="3553514" y="1185959"/>
                </a:cubicBezTo>
                <a:cubicBezTo>
                  <a:pt x="3428027" y="1190465"/>
                  <a:pt x="3348337" y="1235696"/>
                  <a:pt x="3144950" y="1247952"/>
                </a:cubicBezTo>
                <a:cubicBezTo>
                  <a:pt x="2941563" y="1260208"/>
                  <a:pt x="2635068" y="1312475"/>
                  <a:pt x="2333192" y="1259495"/>
                </a:cubicBezTo>
                <a:cubicBezTo>
                  <a:pt x="2031316" y="1206515"/>
                  <a:pt x="1625522" y="920346"/>
                  <a:pt x="1333692" y="930074"/>
                </a:cubicBezTo>
                <a:cubicBezTo>
                  <a:pt x="1041862" y="939802"/>
                  <a:pt x="152429" y="601368"/>
                  <a:pt x="25612" y="472380"/>
                </a:cubicBezTo>
                <a:cubicBezTo>
                  <a:pt x="-101205" y="343392"/>
                  <a:pt x="268523" y="217316"/>
                  <a:pt x="572787" y="156147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76605" y="2327784"/>
            <a:ext cx="4939074" cy="83760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055122 w 10764020"/>
              <a:gd name="connsiteY0" fmla="*/ 410654 h 876751"/>
              <a:gd name="connsiteX1" fmla="*/ 2056676 w 10764020"/>
              <a:gd name="connsiteY1" fmla="*/ 34408 h 876751"/>
              <a:gd name="connsiteX2" fmla="*/ 2601425 w 10764020"/>
              <a:gd name="connsiteY2" fmla="*/ 14953 h 876751"/>
              <a:gd name="connsiteX3" fmla="*/ 3243451 w 10764020"/>
              <a:gd name="connsiteY3" fmla="*/ 14953 h 876751"/>
              <a:gd name="connsiteX4" fmla="*/ 3652012 w 10764020"/>
              <a:gd name="connsiteY4" fmla="*/ 14953 h 876751"/>
              <a:gd name="connsiteX5" fmla="*/ 4644233 w 10764020"/>
              <a:gd name="connsiteY5" fmla="*/ 53862 h 876751"/>
              <a:gd name="connsiteX6" fmla="*/ 8418565 w 10764020"/>
              <a:gd name="connsiteY6" fmla="*/ 73320 h 876751"/>
              <a:gd name="connsiteX7" fmla="*/ 10558651 w 10764020"/>
              <a:gd name="connsiteY7" fmla="*/ 53863 h 876751"/>
              <a:gd name="connsiteX8" fmla="*/ 10694838 w 10764020"/>
              <a:gd name="connsiteY8" fmla="*/ 112230 h 876751"/>
              <a:gd name="connsiteX9" fmla="*/ 10714293 w 10764020"/>
              <a:gd name="connsiteY9" fmla="*/ 793166 h 876751"/>
              <a:gd name="connsiteX10" fmla="*/ 10714293 w 10764020"/>
              <a:gd name="connsiteY10" fmla="*/ 870987 h 876751"/>
              <a:gd name="connsiteX11" fmla="*/ 10052812 w 10764020"/>
              <a:gd name="connsiteY11" fmla="*/ 870987 h 876751"/>
              <a:gd name="connsiteX12" fmla="*/ 7659808 w 10764020"/>
              <a:gd name="connsiteY12" fmla="*/ 870987 h 876751"/>
              <a:gd name="connsiteX13" fmla="*/ 6745408 w 10764020"/>
              <a:gd name="connsiteY13" fmla="*/ 851532 h 876751"/>
              <a:gd name="connsiteX14" fmla="*/ 6025561 w 10764020"/>
              <a:gd name="connsiteY14" fmla="*/ 832077 h 876751"/>
              <a:gd name="connsiteX15" fmla="*/ 5441902 w 10764020"/>
              <a:gd name="connsiteY15" fmla="*/ 832076 h 876751"/>
              <a:gd name="connsiteX16" fmla="*/ 4527502 w 10764020"/>
              <a:gd name="connsiteY16" fmla="*/ 870988 h 876751"/>
              <a:gd name="connsiteX17" fmla="*/ 3846565 w 10764020"/>
              <a:gd name="connsiteY17" fmla="*/ 870987 h 876751"/>
              <a:gd name="connsiteX18" fmla="*/ 3438004 w 10764020"/>
              <a:gd name="connsiteY18" fmla="*/ 851531 h 876751"/>
              <a:gd name="connsiteX19" fmla="*/ 3029442 w 10764020"/>
              <a:gd name="connsiteY19" fmla="*/ 851531 h 876751"/>
              <a:gd name="connsiteX20" fmla="*/ 2426327 w 10764020"/>
              <a:gd name="connsiteY20" fmla="*/ 832077 h 876751"/>
              <a:gd name="connsiteX21" fmla="*/ 1667570 w 10764020"/>
              <a:gd name="connsiteY21" fmla="*/ 812622 h 876751"/>
              <a:gd name="connsiteX22" fmla="*/ 6400 w 10764020"/>
              <a:gd name="connsiteY22" fmla="*/ 695890 h 876751"/>
              <a:gd name="connsiteX23" fmla="*/ 1055122 w 10764020"/>
              <a:gd name="connsiteY23" fmla="*/ 410654 h 876751"/>
              <a:gd name="connsiteX0" fmla="*/ 1058660 w 10767558"/>
              <a:gd name="connsiteY0" fmla="*/ 415510 h 881607"/>
              <a:gd name="connsiteX1" fmla="*/ 2668284 w 10767558"/>
              <a:gd name="connsiteY1" fmla="*/ 287237 h 881607"/>
              <a:gd name="connsiteX2" fmla="*/ 2604963 w 10767558"/>
              <a:gd name="connsiteY2" fmla="*/ 19809 h 881607"/>
              <a:gd name="connsiteX3" fmla="*/ 3246989 w 10767558"/>
              <a:gd name="connsiteY3" fmla="*/ 19809 h 881607"/>
              <a:gd name="connsiteX4" fmla="*/ 3655550 w 10767558"/>
              <a:gd name="connsiteY4" fmla="*/ 19809 h 881607"/>
              <a:gd name="connsiteX5" fmla="*/ 4647771 w 10767558"/>
              <a:gd name="connsiteY5" fmla="*/ 58718 h 881607"/>
              <a:gd name="connsiteX6" fmla="*/ 8422103 w 10767558"/>
              <a:gd name="connsiteY6" fmla="*/ 78176 h 881607"/>
              <a:gd name="connsiteX7" fmla="*/ 10562189 w 10767558"/>
              <a:gd name="connsiteY7" fmla="*/ 58719 h 881607"/>
              <a:gd name="connsiteX8" fmla="*/ 10698376 w 10767558"/>
              <a:gd name="connsiteY8" fmla="*/ 117086 h 881607"/>
              <a:gd name="connsiteX9" fmla="*/ 10717831 w 10767558"/>
              <a:gd name="connsiteY9" fmla="*/ 798022 h 881607"/>
              <a:gd name="connsiteX10" fmla="*/ 10717831 w 10767558"/>
              <a:gd name="connsiteY10" fmla="*/ 875843 h 881607"/>
              <a:gd name="connsiteX11" fmla="*/ 10056350 w 10767558"/>
              <a:gd name="connsiteY11" fmla="*/ 875843 h 881607"/>
              <a:gd name="connsiteX12" fmla="*/ 7663346 w 10767558"/>
              <a:gd name="connsiteY12" fmla="*/ 875843 h 881607"/>
              <a:gd name="connsiteX13" fmla="*/ 6748946 w 10767558"/>
              <a:gd name="connsiteY13" fmla="*/ 856388 h 881607"/>
              <a:gd name="connsiteX14" fmla="*/ 6029099 w 10767558"/>
              <a:gd name="connsiteY14" fmla="*/ 836933 h 881607"/>
              <a:gd name="connsiteX15" fmla="*/ 5445440 w 10767558"/>
              <a:gd name="connsiteY15" fmla="*/ 836932 h 881607"/>
              <a:gd name="connsiteX16" fmla="*/ 4531040 w 10767558"/>
              <a:gd name="connsiteY16" fmla="*/ 875844 h 881607"/>
              <a:gd name="connsiteX17" fmla="*/ 3850103 w 10767558"/>
              <a:gd name="connsiteY17" fmla="*/ 875843 h 881607"/>
              <a:gd name="connsiteX18" fmla="*/ 3441542 w 10767558"/>
              <a:gd name="connsiteY18" fmla="*/ 856387 h 881607"/>
              <a:gd name="connsiteX19" fmla="*/ 3032980 w 10767558"/>
              <a:gd name="connsiteY19" fmla="*/ 856387 h 881607"/>
              <a:gd name="connsiteX20" fmla="*/ 2429865 w 10767558"/>
              <a:gd name="connsiteY20" fmla="*/ 836933 h 881607"/>
              <a:gd name="connsiteX21" fmla="*/ 1671108 w 10767558"/>
              <a:gd name="connsiteY21" fmla="*/ 817478 h 881607"/>
              <a:gd name="connsiteX22" fmla="*/ 9938 w 10767558"/>
              <a:gd name="connsiteY22" fmla="*/ 700746 h 881607"/>
              <a:gd name="connsiteX23" fmla="*/ 1058660 w 10767558"/>
              <a:gd name="connsiteY23" fmla="*/ 415510 h 881607"/>
              <a:gd name="connsiteX0" fmla="*/ 1058660 w 10767558"/>
              <a:gd name="connsiteY0" fmla="*/ 417883 h 883980"/>
              <a:gd name="connsiteX1" fmla="*/ 2668284 w 10767558"/>
              <a:gd name="connsiteY1" fmla="*/ 289610 h 883980"/>
              <a:gd name="connsiteX2" fmla="*/ 3888664 w 10767558"/>
              <a:gd name="connsiteY2" fmla="*/ 301151 h 883980"/>
              <a:gd name="connsiteX3" fmla="*/ 3246989 w 10767558"/>
              <a:gd name="connsiteY3" fmla="*/ 22182 h 883980"/>
              <a:gd name="connsiteX4" fmla="*/ 3655550 w 10767558"/>
              <a:gd name="connsiteY4" fmla="*/ 22182 h 883980"/>
              <a:gd name="connsiteX5" fmla="*/ 4647771 w 10767558"/>
              <a:gd name="connsiteY5" fmla="*/ 61091 h 883980"/>
              <a:gd name="connsiteX6" fmla="*/ 8422103 w 10767558"/>
              <a:gd name="connsiteY6" fmla="*/ 80549 h 883980"/>
              <a:gd name="connsiteX7" fmla="*/ 10562189 w 10767558"/>
              <a:gd name="connsiteY7" fmla="*/ 61092 h 883980"/>
              <a:gd name="connsiteX8" fmla="*/ 10698376 w 10767558"/>
              <a:gd name="connsiteY8" fmla="*/ 119459 h 883980"/>
              <a:gd name="connsiteX9" fmla="*/ 10717831 w 10767558"/>
              <a:gd name="connsiteY9" fmla="*/ 800395 h 883980"/>
              <a:gd name="connsiteX10" fmla="*/ 10717831 w 10767558"/>
              <a:gd name="connsiteY10" fmla="*/ 878216 h 883980"/>
              <a:gd name="connsiteX11" fmla="*/ 10056350 w 10767558"/>
              <a:gd name="connsiteY11" fmla="*/ 878216 h 883980"/>
              <a:gd name="connsiteX12" fmla="*/ 7663346 w 10767558"/>
              <a:gd name="connsiteY12" fmla="*/ 878216 h 883980"/>
              <a:gd name="connsiteX13" fmla="*/ 6748946 w 10767558"/>
              <a:gd name="connsiteY13" fmla="*/ 858761 h 883980"/>
              <a:gd name="connsiteX14" fmla="*/ 6029099 w 10767558"/>
              <a:gd name="connsiteY14" fmla="*/ 839306 h 883980"/>
              <a:gd name="connsiteX15" fmla="*/ 5445440 w 10767558"/>
              <a:gd name="connsiteY15" fmla="*/ 839305 h 883980"/>
              <a:gd name="connsiteX16" fmla="*/ 4531040 w 10767558"/>
              <a:gd name="connsiteY16" fmla="*/ 878217 h 883980"/>
              <a:gd name="connsiteX17" fmla="*/ 3850103 w 10767558"/>
              <a:gd name="connsiteY17" fmla="*/ 878216 h 883980"/>
              <a:gd name="connsiteX18" fmla="*/ 3441542 w 10767558"/>
              <a:gd name="connsiteY18" fmla="*/ 858760 h 883980"/>
              <a:gd name="connsiteX19" fmla="*/ 3032980 w 10767558"/>
              <a:gd name="connsiteY19" fmla="*/ 858760 h 883980"/>
              <a:gd name="connsiteX20" fmla="*/ 2429865 w 10767558"/>
              <a:gd name="connsiteY20" fmla="*/ 839306 h 883980"/>
              <a:gd name="connsiteX21" fmla="*/ 1671108 w 10767558"/>
              <a:gd name="connsiteY21" fmla="*/ 819851 h 883980"/>
              <a:gd name="connsiteX22" fmla="*/ 9938 w 10767558"/>
              <a:gd name="connsiteY22" fmla="*/ 703119 h 883980"/>
              <a:gd name="connsiteX23" fmla="*/ 1058660 w 10767558"/>
              <a:gd name="connsiteY23" fmla="*/ 417883 h 883980"/>
              <a:gd name="connsiteX0" fmla="*/ 1058660 w 10767558"/>
              <a:gd name="connsiteY0" fmla="*/ 405991 h 872088"/>
              <a:gd name="connsiteX1" fmla="*/ 2668284 w 10767558"/>
              <a:gd name="connsiteY1" fmla="*/ 277718 h 872088"/>
              <a:gd name="connsiteX2" fmla="*/ 3888664 w 10767558"/>
              <a:gd name="connsiteY2" fmla="*/ 289259 h 872088"/>
              <a:gd name="connsiteX3" fmla="*/ 4767163 w 10767558"/>
              <a:gd name="connsiteY3" fmla="*/ 258263 h 872088"/>
              <a:gd name="connsiteX4" fmla="*/ 3655550 w 10767558"/>
              <a:gd name="connsiteY4" fmla="*/ 10290 h 872088"/>
              <a:gd name="connsiteX5" fmla="*/ 4647771 w 10767558"/>
              <a:gd name="connsiteY5" fmla="*/ 49199 h 872088"/>
              <a:gd name="connsiteX6" fmla="*/ 8422103 w 10767558"/>
              <a:gd name="connsiteY6" fmla="*/ 68657 h 872088"/>
              <a:gd name="connsiteX7" fmla="*/ 10562189 w 10767558"/>
              <a:gd name="connsiteY7" fmla="*/ 49200 h 872088"/>
              <a:gd name="connsiteX8" fmla="*/ 10698376 w 10767558"/>
              <a:gd name="connsiteY8" fmla="*/ 107567 h 872088"/>
              <a:gd name="connsiteX9" fmla="*/ 10717831 w 10767558"/>
              <a:gd name="connsiteY9" fmla="*/ 788503 h 872088"/>
              <a:gd name="connsiteX10" fmla="*/ 10717831 w 10767558"/>
              <a:gd name="connsiteY10" fmla="*/ 866324 h 872088"/>
              <a:gd name="connsiteX11" fmla="*/ 10056350 w 10767558"/>
              <a:gd name="connsiteY11" fmla="*/ 866324 h 872088"/>
              <a:gd name="connsiteX12" fmla="*/ 7663346 w 10767558"/>
              <a:gd name="connsiteY12" fmla="*/ 866324 h 872088"/>
              <a:gd name="connsiteX13" fmla="*/ 6748946 w 10767558"/>
              <a:gd name="connsiteY13" fmla="*/ 846869 h 872088"/>
              <a:gd name="connsiteX14" fmla="*/ 6029099 w 10767558"/>
              <a:gd name="connsiteY14" fmla="*/ 827414 h 872088"/>
              <a:gd name="connsiteX15" fmla="*/ 5445440 w 10767558"/>
              <a:gd name="connsiteY15" fmla="*/ 827413 h 872088"/>
              <a:gd name="connsiteX16" fmla="*/ 4531040 w 10767558"/>
              <a:gd name="connsiteY16" fmla="*/ 866325 h 872088"/>
              <a:gd name="connsiteX17" fmla="*/ 3850103 w 10767558"/>
              <a:gd name="connsiteY17" fmla="*/ 866324 h 872088"/>
              <a:gd name="connsiteX18" fmla="*/ 3441542 w 10767558"/>
              <a:gd name="connsiteY18" fmla="*/ 846868 h 872088"/>
              <a:gd name="connsiteX19" fmla="*/ 3032980 w 10767558"/>
              <a:gd name="connsiteY19" fmla="*/ 846868 h 872088"/>
              <a:gd name="connsiteX20" fmla="*/ 2429865 w 10767558"/>
              <a:gd name="connsiteY20" fmla="*/ 827414 h 872088"/>
              <a:gd name="connsiteX21" fmla="*/ 1671108 w 10767558"/>
              <a:gd name="connsiteY21" fmla="*/ 807959 h 872088"/>
              <a:gd name="connsiteX22" fmla="*/ 9938 w 10767558"/>
              <a:gd name="connsiteY22" fmla="*/ 691227 h 872088"/>
              <a:gd name="connsiteX23" fmla="*/ 1058660 w 10767558"/>
              <a:gd name="connsiteY23" fmla="*/ 405991 h 872088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4647771 w 10767558"/>
              <a:gd name="connsiteY5" fmla="*/ 14720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5 w 10767558"/>
              <a:gd name="connsiteY20" fmla="*/ 792935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8660 w 10767558"/>
              <a:gd name="connsiteY0" fmla="*/ 371512 h 837609"/>
              <a:gd name="connsiteX1" fmla="*/ 2668284 w 10767558"/>
              <a:gd name="connsiteY1" fmla="*/ 243239 h 837609"/>
              <a:gd name="connsiteX2" fmla="*/ 3888664 w 10767558"/>
              <a:gd name="connsiteY2" fmla="*/ 254780 h 837609"/>
              <a:gd name="connsiteX3" fmla="*/ 4767163 w 10767558"/>
              <a:gd name="connsiteY3" fmla="*/ 223784 h 837609"/>
              <a:gd name="connsiteX4" fmla="*/ 5817573 w 10767558"/>
              <a:gd name="connsiteY4" fmla="*/ 223784 h 837609"/>
              <a:gd name="connsiteX5" fmla="*/ 6911140 w 10767558"/>
              <a:gd name="connsiteY5" fmla="*/ 231696 h 837609"/>
              <a:gd name="connsiteX6" fmla="*/ 8422103 w 10767558"/>
              <a:gd name="connsiteY6" fmla="*/ 34178 h 837609"/>
              <a:gd name="connsiteX7" fmla="*/ 10562189 w 10767558"/>
              <a:gd name="connsiteY7" fmla="*/ 14721 h 837609"/>
              <a:gd name="connsiteX8" fmla="*/ 10698376 w 10767558"/>
              <a:gd name="connsiteY8" fmla="*/ 73088 h 837609"/>
              <a:gd name="connsiteX9" fmla="*/ 10717831 w 10767558"/>
              <a:gd name="connsiteY9" fmla="*/ 754024 h 837609"/>
              <a:gd name="connsiteX10" fmla="*/ 10717831 w 10767558"/>
              <a:gd name="connsiteY10" fmla="*/ 831845 h 837609"/>
              <a:gd name="connsiteX11" fmla="*/ 10056350 w 10767558"/>
              <a:gd name="connsiteY11" fmla="*/ 831845 h 837609"/>
              <a:gd name="connsiteX12" fmla="*/ 7663346 w 10767558"/>
              <a:gd name="connsiteY12" fmla="*/ 831845 h 837609"/>
              <a:gd name="connsiteX13" fmla="*/ 6748946 w 10767558"/>
              <a:gd name="connsiteY13" fmla="*/ 812390 h 837609"/>
              <a:gd name="connsiteX14" fmla="*/ 6029099 w 10767558"/>
              <a:gd name="connsiteY14" fmla="*/ 792935 h 837609"/>
              <a:gd name="connsiteX15" fmla="*/ 5445440 w 10767558"/>
              <a:gd name="connsiteY15" fmla="*/ 792934 h 837609"/>
              <a:gd name="connsiteX16" fmla="*/ 4531040 w 10767558"/>
              <a:gd name="connsiteY16" fmla="*/ 831846 h 837609"/>
              <a:gd name="connsiteX17" fmla="*/ 3850103 w 10767558"/>
              <a:gd name="connsiteY17" fmla="*/ 831845 h 837609"/>
              <a:gd name="connsiteX18" fmla="*/ 3441542 w 10767558"/>
              <a:gd name="connsiteY18" fmla="*/ 812389 h 837609"/>
              <a:gd name="connsiteX19" fmla="*/ 3032980 w 10767558"/>
              <a:gd name="connsiteY19" fmla="*/ 812389 h 837609"/>
              <a:gd name="connsiteX20" fmla="*/ 2429864 w 10767558"/>
              <a:gd name="connsiteY20" fmla="*/ 653450 h 837609"/>
              <a:gd name="connsiteX21" fmla="*/ 1671108 w 10767558"/>
              <a:gd name="connsiteY21" fmla="*/ 773480 h 837609"/>
              <a:gd name="connsiteX22" fmla="*/ 9938 w 10767558"/>
              <a:gd name="connsiteY22" fmla="*/ 656748 h 837609"/>
              <a:gd name="connsiteX23" fmla="*/ 1058660 w 10767558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031112 w 10765690"/>
              <a:gd name="connsiteY19" fmla="*/ 812389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  <a:gd name="connsiteX0" fmla="*/ 1056792 w 10765690"/>
              <a:gd name="connsiteY0" fmla="*/ 371512 h 837609"/>
              <a:gd name="connsiteX1" fmla="*/ 2666416 w 10765690"/>
              <a:gd name="connsiteY1" fmla="*/ 243239 h 837609"/>
              <a:gd name="connsiteX2" fmla="*/ 3886796 w 10765690"/>
              <a:gd name="connsiteY2" fmla="*/ 254780 h 837609"/>
              <a:gd name="connsiteX3" fmla="*/ 4765295 w 10765690"/>
              <a:gd name="connsiteY3" fmla="*/ 223784 h 837609"/>
              <a:gd name="connsiteX4" fmla="*/ 5815705 w 10765690"/>
              <a:gd name="connsiteY4" fmla="*/ 223784 h 837609"/>
              <a:gd name="connsiteX5" fmla="*/ 6909272 w 10765690"/>
              <a:gd name="connsiteY5" fmla="*/ 231696 h 837609"/>
              <a:gd name="connsiteX6" fmla="*/ 8420235 w 10765690"/>
              <a:gd name="connsiteY6" fmla="*/ 34178 h 837609"/>
              <a:gd name="connsiteX7" fmla="*/ 10560321 w 10765690"/>
              <a:gd name="connsiteY7" fmla="*/ 14721 h 837609"/>
              <a:gd name="connsiteX8" fmla="*/ 10696508 w 10765690"/>
              <a:gd name="connsiteY8" fmla="*/ 73088 h 837609"/>
              <a:gd name="connsiteX9" fmla="*/ 10715963 w 10765690"/>
              <a:gd name="connsiteY9" fmla="*/ 754024 h 837609"/>
              <a:gd name="connsiteX10" fmla="*/ 10715963 w 10765690"/>
              <a:gd name="connsiteY10" fmla="*/ 831845 h 837609"/>
              <a:gd name="connsiteX11" fmla="*/ 10054482 w 10765690"/>
              <a:gd name="connsiteY11" fmla="*/ 831845 h 837609"/>
              <a:gd name="connsiteX12" fmla="*/ 7661478 w 10765690"/>
              <a:gd name="connsiteY12" fmla="*/ 831845 h 837609"/>
              <a:gd name="connsiteX13" fmla="*/ 6747078 w 10765690"/>
              <a:gd name="connsiteY13" fmla="*/ 812390 h 837609"/>
              <a:gd name="connsiteX14" fmla="*/ 6027231 w 10765690"/>
              <a:gd name="connsiteY14" fmla="*/ 792935 h 837609"/>
              <a:gd name="connsiteX15" fmla="*/ 5443572 w 10765690"/>
              <a:gd name="connsiteY15" fmla="*/ 792934 h 837609"/>
              <a:gd name="connsiteX16" fmla="*/ 4529172 w 10765690"/>
              <a:gd name="connsiteY16" fmla="*/ 831846 h 837609"/>
              <a:gd name="connsiteX17" fmla="*/ 3848235 w 10765690"/>
              <a:gd name="connsiteY17" fmla="*/ 831845 h 837609"/>
              <a:gd name="connsiteX18" fmla="*/ 3439674 w 10765690"/>
              <a:gd name="connsiteY18" fmla="*/ 812389 h 837609"/>
              <a:gd name="connsiteX19" fmla="*/ 3200021 w 10765690"/>
              <a:gd name="connsiteY19" fmla="*/ 734897 h 837609"/>
              <a:gd name="connsiteX20" fmla="*/ 2427996 w 10765690"/>
              <a:gd name="connsiteY20" fmla="*/ 653450 h 837609"/>
              <a:gd name="connsiteX21" fmla="*/ 1601677 w 10765690"/>
              <a:gd name="connsiteY21" fmla="*/ 695988 h 837609"/>
              <a:gd name="connsiteX22" fmla="*/ 8070 w 10765690"/>
              <a:gd name="connsiteY22" fmla="*/ 656748 h 837609"/>
              <a:gd name="connsiteX23" fmla="*/ 1056792 w 10765690"/>
              <a:gd name="connsiteY23" fmla="*/ 371512 h 837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5690" h="837609">
                <a:moveTo>
                  <a:pt x="1056792" y="371512"/>
                </a:moveTo>
                <a:cubicBezTo>
                  <a:pt x="1499849" y="302594"/>
                  <a:pt x="2194749" y="262694"/>
                  <a:pt x="2666416" y="243239"/>
                </a:cubicBezTo>
                <a:cubicBezTo>
                  <a:pt x="3138083" y="223784"/>
                  <a:pt x="3536983" y="258022"/>
                  <a:pt x="3886796" y="254780"/>
                </a:cubicBezTo>
                <a:cubicBezTo>
                  <a:pt x="4236609" y="251538"/>
                  <a:pt x="4443810" y="228950"/>
                  <a:pt x="4765295" y="223784"/>
                </a:cubicBezTo>
                <a:cubicBezTo>
                  <a:pt x="5086780" y="218618"/>
                  <a:pt x="5458376" y="222465"/>
                  <a:pt x="5815705" y="223784"/>
                </a:cubicBezTo>
                <a:cubicBezTo>
                  <a:pt x="6173034" y="225103"/>
                  <a:pt x="6475184" y="263297"/>
                  <a:pt x="6909272" y="231696"/>
                </a:cubicBezTo>
                <a:cubicBezTo>
                  <a:pt x="7343360" y="200095"/>
                  <a:pt x="7811727" y="70341"/>
                  <a:pt x="8420235" y="34178"/>
                </a:cubicBezTo>
                <a:cubicBezTo>
                  <a:pt x="9028743" y="-1985"/>
                  <a:pt x="9846959" y="21207"/>
                  <a:pt x="10560321" y="14721"/>
                </a:cubicBezTo>
                <a:cubicBezTo>
                  <a:pt x="10939700" y="21206"/>
                  <a:pt x="10670568" y="-50129"/>
                  <a:pt x="10696508" y="73088"/>
                </a:cubicBezTo>
                <a:cubicBezTo>
                  <a:pt x="10722448" y="196305"/>
                  <a:pt x="10712721" y="627565"/>
                  <a:pt x="10715963" y="754024"/>
                </a:cubicBezTo>
                <a:cubicBezTo>
                  <a:pt x="10719205" y="880483"/>
                  <a:pt x="10826210" y="818875"/>
                  <a:pt x="10715963" y="831845"/>
                </a:cubicBezTo>
                <a:cubicBezTo>
                  <a:pt x="10605716" y="844815"/>
                  <a:pt x="10054482" y="831845"/>
                  <a:pt x="10054482" y="831845"/>
                </a:cubicBezTo>
                <a:lnTo>
                  <a:pt x="7661478" y="831845"/>
                </a:lnTo>
                <a:cubicBezTo>
                  <a:pt x="7110244" y="828603"/>
                  <a:pt x="7019452" y="818875"/>
                  <a:pt x="6747078" y="812390"/>
                </a:cubicBezTo>
                <a:lnTo>
                  <a:pt x="6027231" y="792935"/>
                </a:lnTo>
                <a:cubicBezTo>
                  <a:pt x="5809980" y="789692"/>
                  <a:pt x="5693248" y="786449"/>
                  <a:pt x="5443572" y="792934"/>
                </a:cubicBezTo>
                <a:cubicBezTo>
                  <a:pt x="5193896" y="799419"/>
                  <a:pt x="4833972" y="818875"/>
                  <a:pt x="4529172" y="831846"/>
                </a:cubicBezTo>
                <a:cubicBezTo>
                  <a:pt x="4263283" y="838331"/>
                  <a:pt x="4029818" y="835088"/>
                  <a:pt x="3848235" y="831845"/>
                </a:cubicBezTo>
                <a:cubicBezTo>
                  <a:pt x="3666652" y="828602"/>
                  <a:pt x="3547710" y="828547"/>
                  <a:pt x="3439674" y="812389"/>
                </a:cubicBezTo>
                <a:cubicBezTo>
                  <a:pt x="3331638" y="796231"/>
                  <a:pt x="3368634" y="761387"/>
                  <a:pt x="3200021" y="734897"/>
                </a:cubicBezTo>
                <a:cubicBezTo>
                  <a:pt x="3031408" y="708407"/>
                  <a:pt x="2694387" y="659935"/>
                  <a:pt x="2427996" y="653450"/>
                </a:cubicBezTo>
                <a:cubicBezTo>
                  <a:pt x="2161605" y="646965"/>
                  <a:pt x="1893507" y="686260"/>
                  <a:pt x="1601677" y="695988"/>
                </a:cubicBezTo>
                <a:cubicBezTo>
                  <a:pt x="1309847" y="705716"/>
                  <a:pt x="98884" y="710827"/>
                  <a:pt x="8070" y="656748"/>
                </a:cubicBezTo>
                <a:cubicBezTo>
                  <a:pt x="-82744" y="602669"/>
                  <a:pt x="613735" y="440430"/>
                  <a:pt x="1056792" y="371512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22839" y="3861787"/>
            <a:ext cx="4085486" cy="874720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2 w 10757991"/>
              <a:gd name="connsiteY7" fmla="*/ 65979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7 w 10757991"/>
              <a:gd name="connsiteY6" fmla="*/ 410901 h 888867"/>
              <a:gd name="connsiteX7" fmla="*/ 10552623 w 10757991"/>
              <a:gd name="connsiteY7" fmla="*/ 329450 h 888867"/>
              <a:gd name="connsiteX8" fmla="*/ 10688809 w 10757991"/>
              <a:gd name="connsiteY8" fmla="*/ 387817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432 w 10953412"/>
              <a:gd name="connsiteY0" fmla="*/ 526988 h 884597"/>
              <a:gd name="connsiteX1" fmla="*/ 2246068 w 10953412"/>
              <a:gd name="connsiteY1" fmla="*/ 42254 h 884597"/>
              <a:gd name="connsiteX2" fmla="*/ 2790817 w 10953412"/>
              <a:gd name="connsiteY2" fmla="*/ 22799 h 884597"/>
              <a:gd name="connsiteX3" fmla="*/ 3432843 w 10953412"/>
              <a:gd name="connsiteY3" fmla="*/ 22799 h 884597"/>
              <a:gd name="connsiteX4" fmla="*/ 3841404 w 10953412"/>
              <a:gd name="connsiteY4" fmla="*/ 22799 h 884597"/>
              <a:gd name="connsiteX5" fmla="*/ 4833625 w 10953412"/>
              <a:gd name="connsiteY5" fmla="*/ 61708 h 884597"/>
              <a:gd name="connsiteX6" fmla="*/ 8607958 w 10953412"/>
              <a:gd name="connsiteY6" fmla="*/ 406631 h 884597"/>
              <a:gd name="connsiteX7" fmla="*/ 10748044 w 10953412"/>
              <a:gd name="connsiteY7" fmla="*/ 325180 h 884597"/>
              <a:gd name="connsiteX8" fmla="*/ 10884230 w 10953412"/>
              <a:gd name="connsiteY8" fmla="*/ 383547 h 884597"/>
              <a:gd name="connsiteX9" fmla="*/ 10903685 w 10953412"/>
              <a:gd name="connsiteY9" fmla="*/ 801012 h 884597"/>
              <a:gd name="connsiteX10" fmla="*/ 10903685 w 10953412"/>
              <a:gd name="connsiteY10" fmla="*/ 878833 h 884597"/>
              <a:gd name="connsiteX11" fmla="*/ 10242204 w 10953412"/>
              <a:gd name="connsiteY11" fmla="*/ 878833 h 884597"/>
              <a:gd name="connsiteX12" fmla="*/ 7849200 w 10953412"/>
              <a:gd name="connsiteY12" fmla="*/ 878833 h 884597"/>
              <a:gd name="connsiteX13" fmla="*/ 6934800 w 10953412"/>
              <a:gd name="connsiteY13" fmla="*/ 859378 h 884597"/>
              <a:gd name="connsiteX14" fmla="*/ 6214953 w 10953412"/>
              <a:gd name="connsiteY14" fmla="*/ 839923 h 884597"/>
              <a:gd name="connsiteX15" fmla="*/ 5631294 w 10953412"/>
              <a:gd name="connsiteY15" fmla="*/ 839922 h 884597"/>
              <a:gd name="connsiteX16" fmla="*/ 4716894 w 10953412"/>
              <a:gd name="connsiteY16" fmla="*/ 878834 h 884597"/>
              <a:gd name="connsiteX17" fmla="*/ 4035957 w 10953412"/>
              <a:gd name="connsiteY17" fmla="*/ 878833 h 884597"/>
              <a:gd name="connsiteX18" fmla="*/ 3627396 w 10953412"/>
              <a:gd name="connsiteY18" fmla="*/ 859377 h 884597"/>
              <a:gd name="connsiteX19" fmla="*/ 3218834 w 10953412"/>
              <a:gd name="connsiteY19" fmla="*/ 859377 h 884597"/>
              <a:gd name="connsiteX20" fmla="*/ 2615719 w 10953412"/>
              <a:gd name="connsiteY20" fmla="*/ 839923 h 884597"/>
              <a:gd name="connsiteX21" fmla="*/ 1856962 w 10953412"/>
              <a:gd name="connsiteY21" fmla="*/ 820468 h 884597"/>
              <a:gd name="connsiteX22" fmla="*/ 195792 w 10953412"/>
              <a:gd name="connsiteY22" fmla="*/ 703736 h 884597"/>
              <a:gd name="connsiteX23" fmla="*/ 31432 w 10953412"/>
              <a:gd name="connsiteY23" fmla="*/ 526988 h 884597"/>
              <a:gd name="connsiteX0" fmla="*/ 184508 w 11106488"/>
              <a:gd name="connsiteY0" fmla="*/ 517111 h 874720"/>
              <a:gd name="connsiteX1" fmla="*/ 2482071 w 11106488"/>
              <a:gd name="connsiteY1" fmla="*/ 187360 h 874720"/>
              <a:gd name="connsiteX2" fmla="*/ 2943893 w 11106488"/>
              <a:gd name="connsiteY2" fmla="*/ 12922 h 874720"/>
              <a:gd name="connsiteX3" fmla="*/ 3585919 w 11106488"/>
              <a:gd name="connsiteY3" fmla="*/ 12922 h 874720"/>
              <a:gd name="connsiteX4" fmla="*/ 3994480 w 11106488"/>
              <a:gd name="connsiteY4" fmla="*/ 12922 h 874720"/>
              <a:gd name="connsiteX5" fmla="*/ 4986701 w 11106488"/>
              <a:gd name="connsiteY5" fmla="*/ 51831 h 874720"/>
              <a:gd name="connsiteX6" fmla="*/ 8761034 w 11106488"/>
              <a:gd name="connsiteY6" fmla="*/ 396754 h 874720"/>
              <a:gd name="connsiteX7" fmla="*/ 10901120 w 11106488"/>
              <a:gd name="connsiteY7" fmla="*/ 315303 h 874720"/>
              <a:gd name="connsiteX8" fmla="*/ 11037306 w 11106488"/>
              <a:gd name="connsiteY8" fmla="*/ 373670 h 874720"/>
              <a:gd name="connsiteX9" fmla="*/ 11056761 w 11106488"/>
              <a:gd name="connsiteY9" fmla="*/ 791135 h 874720"/>
              <a:gd name="connsiteX10" fmla="*/ 11056761 w 11106488"/>
              <a:gd name="connsiteY10" fmla="*/ 868956 h 874720"/>
              <a:gd name="connsiteX11" fmla="*/ 10395280 w 11106488"/>
              <a:gd name="connsiteY11" fmla="*/ 868956 h 874720"/>
              <a:gd name="connsiteX12" fmla="*/ 8002276 w 11106488"/>
              <a:gd name="connsiteY12" fmla="*/ 868956 h 874720"/>
              <a:gd name="connsiteX13" fmla="*/ 7087876 w 11106488"/>
              <a:gd name="connsiteY13" fmla="*/ 849501 h 874720"/>
              <a:gd name="connsiteX14" fmla="*/ 6368029 w 11106488"/>
              <a:gd name="connsiteY14" fmla="*/ 830046 h 874720"/>
              <a:gd name="connsiteX15" fmla="*/ 5784370 w 11106488"/>
              <a:gd name="connsiteY15" fmla="*/ 830045 h 874720"/>
              <a:gd name="connsiteX16" fmla="*/ 4869970 w 11106488"/>
              <a:gd name="connsiteY16" fmla="*/ 868957 h 874720"/>
              <a:gd name="connsiteX17" fmla="*/ 4189033 w 11106488"/>
              <a:gd name="connsiteY17" fmla="*/ 868956 h 874720"/>
              <a:gd name="connsiteX18" fmla="*/ 3780472 w 11106488"/>
              <a:gd name="connsiteY18" fmla="*/ 849500 h 874720"/>
              <a:gd name="connsiteX19" fmla="*/ 3371910 w 11106488"/>
              <a:gd name="connsiteY19" fmla="*/ 849500 h 874720"/>
              <a:gd name="connsiteX20" fmla="*/ 2768795 w 11106488"/>
              <a:gd name="connsiteY20" fmla="*/ 830046 h 874720"/>
              <a:gd name="connsiteX21" fmla="*/ 2010038 w 11106488"/>
              <a:gd name="connsiteY21" fmla="*/ 810591 h 874720"/>
              <a:gd name="connsiteX22" fmla="*/ 348868 w 11106488"/>
              <a:gd name="connsiteY22" fmla="*/ 693859 h 874720"/>
              <a:gd name="connsiteX23" fmla="*/ 184508 w 11106488"/>
              <a:gd name="connsiteY23" fmla="*/ 517111 h 874720"/>
              <a:gd name="connsiteX0" fmla="*/ 195533 w 11117513"/>
              <a:gd name="connsiteY0" fmla="*/ 517111 h 874720"/>
              <a:gd name="connsiteX1" fmla="*/ 2493096 w 11117513"/>
              <a:gd name="connsiteY1" fmla="*/ 187360 h 874720"/>
              <a:gd name="connsiteX2" fmla="*/ 2954918 w 11117513"/>
              <a:gd name="connsiteY2" fmla="*/ 12922 h 874720"/>
              <a:gd name="connsiteX3" fmla="*/ 3596944 w 11117513"/>
              <a:gd name="connsiteY3" fmla="*/ 12922 h 874720"/>
              <a:gd name="connsiteX4" fmla="*/ 4005505 w 11117513"/>
              <a:gd name="connsiteY4" fmla="*/ 12922 h 874720"/>
              <a:gd name="connsiteX5" fmla="*/ 4997726 w 11117513"/>
              <a:gd name="connsiteY5" fmla="*/ 51831 h 874720"/>
              <a:gd name="connsiteX6" fmla="*/ 8772059 w 11117513"/>
              <a:gd name="connsiteY6" fmla="*/ 396754 h 874720"/>
              <a:gd name="connsiteX7" fmla="*/ 10912145 w 11117513"/>
              <a:gd name="connsiteY7" fmla="*/ 315303 h 874720"/>
              <a:gd name="connsiteX8" fmla="*/ 11048331 w 11117513"/>
              <a:gd name="connsiteY8" fmla="*/ 373670 h 874720"/>
              <a:gd name="connsiteX9" fmla="*/ 11067786 w 11117513"/>
              <a:gd name="connsiteY9" fmla="*/ 791135 h 874720"/>
              <a:gd name="connsiteX10" fmla="*/ 11067786 w 11117513"/>
              <a:gd name="connsiteY10" fmla="*/ 868956 h 874720"/>
              <a:gd name="connsiteX11" fmla="*/ 10406305 w 11117513"/>
              <a:gd name="connsiteY11" fmla="*/ 868956 h 874720"/>
              <a:gd name="connsiteX12" fmla="*/ 8013301 w 11117513"/>
              <a:gd name="connsiteY12" fmla="*/ 868956 h 874720"/>
              <a:gd name="connsiteX13" fmla="*/ 7098901 w 11117513"/>
              <a:gd name="connsiteY13" fmla="*/ 849501 h 874720"/>
              <a:gd name="connsiteX14" fmla="*/ 6379054 w 11117513"/>
              <a:gd name="connsiteY14" fmla="*/ 830046 h 874720"/>
              <a:gd name="connsiteX15" fmla="*/ 5795395 w 11117513"/>
              <a:gd name="connsiteY15" fmla="*/ 830045 h 874720"/>
              <a:gd name="connsiteX16" fmla="*/ 4880995 w 11117513"/>
              <a:gd name="connsiteY16" fmla="*/ 868957 h 874720"/>
              <a:gd name="connsiteX17" fmla="*/ 4200058 w 11117513"/>
              <a:gd name="connsiteY17" fmla="*/ 868956 h 874720"/>
              <a:gd name="connsiteX18" fmla="*/ 3791497 w 11117513"/>
              <a:gd name="connsiteY18" fmla="*/ 849500 h 874720"/>
              <a:gd name="connsiteX19" fmla="*/ 3382935 w 11117513"/>
              <a:gd name="connsiteY19" fmla="*/ 849500 h 874720"/>
              <a:gd name="connsiteX20" fmla="*/ 2779820 w 11117513"/>
              <a:gd name="connsiteY20" fmla="*/ 830046 h 874720"/>
              <a:gd name="connsiteX21" fmla="*/ 2269845 w 11117513"/>
              <a:gd name="connsiteY21" fmla="*/ 593614 h 874720"/>
              <a:gd name="connsiteX22" fmla="*/ 359893 w 11117513"/>
              <a:gd name="connsiteY22" fmla="*/ 693859 h 874720"/>
              <a:gd name="connsiteX23" fmla="*/ 195533 w 111175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2763720 w 11101413"/>
              <a:gd name="connsiteY20" fmla="*/ 830046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366835 w 11101413"/>
              <a:gd name="connsiteY19" fmla="*/ 849500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183958 w 11101413"/>
              <a:gd name="connsiteY17" fmla="*/ 868956 h 874720"/>
              <a:gd name="connsiteX18" fmla="*/ 3775397 w 11101413"/>
              <a:gd name="connsiteY18" fmla="*/ 84950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8921"/>
              <a:gd name="connsiteX1" fmla="*/ 2476996 w 11101413"/>
              <a:gd name="connsiteY1" fmla="*/ 187360 h 878921"/>
              <a:gd name="connsiteX2" fmla="*/ 2938818 w 11101413"/>
              <a:gd name="connsiteY2" fmla="*/ 12922 h 878921"/>
              <a:gd name="connsiteX3" fmla="*/ 3580844 w 11101413"/>
              <a:gd name="connsiteY3" fmla="*/ 12922 h 878921"/>
              <a:gd name="connsiteX4" fmla="*/ 3989405 w 11101413"/>
              <a:gd name="connsiteY4" fmla="*/ 12922 h 878921"/>
              <a:gd name="connsiteX5" fmla="*/ 4981626 w 11101413"/>
              <a:gd name="connsiteY5" fmla="*/ 51831 h 878921"/>
              <a:gd name="connsiteX6" fmla="*/ 8755959 w 11101413"/>
              <a:gd name="connsiteY6" fmla="*/ 396754 h 878921"/>
              <a:gd name="connsiteX7" fmla="*/ 10896045 w 11101413"/>
              <a:gd name="connsiteY7" fmla="*/ 315303 h 878921"/>
              <a:gd name="connsiteX8" fmla="*/ 11032231 w 11101413"/>
              <a:gd name="connsiteY8" fmla="*/ 373670 h 878921"/>
              <a:gd name="connsiteX9" fmla="*/ 11051686 w 11101413"/>
              <a:gd name="connsiteY9" fmla="*/ 791135 h 878921"/>
              <a:gd name="connsiteX10" fmla="*/ 11051686 w 11101413"/>
              <a:gd name="connsiteY10" fmla="*/ 868956 h 878921"/>
              <a:gd name="connsiteX11" fmla="*/ 10390205 w 11101413"/>
              <a:gd name="connsiteY11" fmla="*/ 868956 h 878921"/>
              <a:gd name="connsiteX12" fmla="*/ 7997201 w 11101413"/>
              <a:gd name="connsiteY12" fmla="*/ 868956 h 878921"/>
              <a:gd name="connsiteX13" fmla="*/ 7082801 w 11101413"/>
              <a:gd name="connsiteY13" fmla="*/ 849501 h 878921"/>
              <a:gd name="connsiteX14" fmla="*/ 6362954 w 11101413"/>
              <a:gd name="connsiteY14" fmla="*/ 830046 h 878921"/>
              <a:gd name="connsiteX15" fmla="*/ 5779295 w 11101413"/>
              <a:gd name="connsiteY15" fmla="*/ 830045 h 878921"/>
              <a:gd name="connsiteX16" fmla="*/ 4864895 w 11101413"/>
              <a:gd name="connsiteY16" fmla="*/ 868957 h 878921"/>
              <a:gd name="connsiteX17" fmla="*/ 4183958 w 11101413"/>
              <a:gd name="connsiteY17" fmla="*/ 868956 h 878921"/>
              <a:gd name="connsiteX18" fmla="*/ 4314423 w 11101413"/>
              <a:gd name="connsiteY18" fmla="*/ 756510 h 878921"/>
              <a:gd name="connsiteX19" fmla="*/ 3905861 w 11101413"/>
              <a:gd name="connsiteY19" fmla="*/ 694517 h 878921"/>
              <a:gd name="connsiteX20" fmla="*/ 3261279 w 11101413"/>
              <a:gd name="connsiteY20" fmla="*/ 613069 h 878921"/>
              <a:gd name="connsiteX21" fmla="*/ 2253745 w 11101413"/>
              <a:gd name="connsiteY21" fmla="*/ 593614 h 878921"/>
              <a:gd name="connsiteX22" fmla="*/ 385257 w 11101413"/>
              <a:gd name="connsiteY22" fmla="*/ 585371 h 878921"/>
              <a:gd name="connsiteX23" fmla="*/ 179433 w 11101413"/>
              <a:gd name="connsiteY23" fmla="*/ 517111 h 878921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88841 w 11101413"/>
              <a:gd name="connsiteY17" fmla="*/ 775966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4864895 w 11101413"/>
              <a:gd name="connsiteY16" fmla="*/ 8689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179433 w 11101413"/>
              <a:gd name="connsiteY0" fmla="*/ 517111 h 874720"/>
              <a:gd name="connsiteX1" fmla="*/ 2476996 w 11101413"/>
              <a:gd name="connsiteY1" fmla="*/ 187360 h 874720"/>
              <a:gd name="connsiteX2" fmla="*/ 2938818 w 11101413"/>
              <a:gd name="connsiteY2" fmla="*/ 12922 h 874720"/>
              <a:gd name="connsiteX3" fmla="*/ 3580844 w 11101413"/>
              <a:gd name="connsiteY3" fmla="*/ 12922 h 874720"/>
              <a:gd name="connsiteX4" fmla="*/ 3989405 w 11101413"/>
              <a:gd name="connsiteY4" fmla="*/ 12922 h 874720"/>
              <a:gd name="connsiteX5" fmla="*/ 4981626 w 11101413"/>
              <a:gd name="connsiteY5" fmla="*/ 51831 h 874720"/>
              <a:gd name="connsiteX6" fmla="*/ 8755959 w 11101413"/>
              <a:gd name="connsiteY6" fmla="*/ 396754 h 874720"/>
              <a:gd name="connsiteX7" fmla="*/ 10896045 w 11101413"/>
              <a:gd name="connsiteY7" fmla="*/ 315303 h 874720"/>
              <a:gd name="connsiteX8" fmla="*/ 11032231 w 11101413"/>
              <a:gd name="connsiteY8" fmla="*/ 373670 h 874720"/>
              <a:gd name="connsiteX9" fmla="*/ 11051686 w 11101413"/>
              <a:gd name="connsiteY9" fmla="*/ 791135 h 874720"/>
              <a:gd name="connsiteX10" fmla="*/ 11051686 w 11101413"/>
              <a:gd name="connsiteY10" fmla="*/ 868956 h 874720"/>
              <a:gd name="connsiteX11" fmla="*/ 10390205 w 11101413"/>
              <a:gd name="connsiteY11" fmla="*/ 868956 h 874720"/>
              <a:gd name="connsiteX12" fmla="*/ 7997201 w 11101413"/>
              <a:gd name="connsiteY12" fmla="*/ 868956 h 874720"/>
              <a:gd name="connsiteX13" fmla="*/ 7082801 w 11101413"/>
              <a:gd name="connsiteY13" fmla="*/ 849501 h 874720"/>
              <a:gd name="connsiteX14" fmla="*/ 6362954 w 11101413"/>
              <a:gd name="connsiteY14" fmla="*/ 830046 h 874720"/>
              <a:gd name="connsiteX15" fmla="*/ 5779295 w 11101413"/>
              <a:gd name="connsiteY15" fmla="*/ 830045 h 874720"/>
              <a:gd name="connsiteX16" fmla="*/ 5289609 w 11101413"/>
              <a:gd name="connsiteY16" fmla="*/ 767357 h 874720"/>
              <a:gd name="connsiteX17" fmla="*/ 4847378 w 11101413"/>
              <a:gd name="connsiteY17" fmla="*/ 760467 h 874720"/>
              <a:gd name="connsiteX18" fmla="*/ 4314423 w 11101413"/>
              <a:gd name="connsiteY18" fmla="*/ 756510 h 874720"/>
              <a:gd name="connsiteX19" fmla="*/ 3905861 w 11101413"/>
              <a:gd name="connsiteY19" fmla="*/ 694517 h 874720"/>
              <a:gd name="connsiteX20" fmla="*/ 3261279 w 11101413"/>
              <a:gd name="connsiteY20" fmla="*/ 613069 h 874720"/>
              <a:gd name="connsiteX21" fmla="*/ 2253745 w 11101413"/>
              <a:gd name="connsiteY21" fmla="*/ 593614 h 874720"/>
              <a:gd name="connsiteX22" fmla="*/ 385257 w 11101413"/>
              <a:gd name="connsiteY22" fmla="*/ 585371 h 874720"/>
              <a:gd name="connsiteX23" fmla="*/ 179433 w 11101413"/>
              <a:gd name="connsiteY23" fmla="*/ 517111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585371 h 874720"/>
              <a:gd name="connsiteX23" fmla="*/ 347484 w 10869152"/>
              <a:gd name="connsiteY23" fmla="*/ 300980 h 874720"/>
              <a:gd name="connsiteX0" fmla="*/ 347484 w 10869152"/>
              <a:gd name="connsiteY0" fmla="*/ 300980 h 874720"/>
              <a:gd name="connsiteX1" fmla="*/ 2244735 w 10869152"/>
              <a:gd name="connsiteY1" fmla="*/ 187360 h 874720"/>
              <a:gd name="connsiteX2" fmla="*/ 2706557 w 10869152"/>
              <a:gd name="connsiteY2" fmla="*/ 12922 h 874720"/>
              <a:gd name="connsiteX3" fmla="*/ 3348583 w 10869152"/>
              <a:gd name="connsiteY3" fmla="*/ 12922 h 874720"/>
              <a:gd name="connsiteX4" fmla="*/ 3757144 w 10869152"/>
              <a:gd name="connsiteY4" fmla="*/ 12922 h 874720"/>
              <a:gd name="connsiteX5" fmla="*/ 4749365 w 10869152"/>
              <a:gd name="connsiteY5" fmla="*/ 51831 h 874720"/>
              <a:gd name="connsiteX6" fmla="*/ 8523698 w 10869152"/>
              <a:gd name="connsiteY6" fmla="*/ 396754 h 874720"/>
              <a:gd name="connsiteX7" fmla="*/ 10663784 w 10869152"/>
              <a:gd name="connsiteY7" fmla="*/ 315303 h 874720"/>
              <a:gd name="connsiteX8" fmla="*/ 10799970 w 10869152"/>
              <a:gd name="connsiteY8" fmla="*/ 373670 h 874720"/>
              <a:gd name="connsiteX9" fmla="*/ 10819425 w 10869152"/>
              <a:gd name="connsiteY9" fmla="*/ 791135 h 874720"/>
              <a:gd name="connsiteX10" fmla="*/ 10819425 w 10869152"/>
              <a:gd name="connsiteY10" fmla="*/ 868956 h 874720"/>
              <a:gd name="connsiteX11" fmla="*/ 10157944 w 10869152"/>
              <a:gd name="connsiteY11" fmla="*/ 868956 h 874720"/>
              <a:gd name="connsiteX12" fmla="*/ 7764940 w 10869152"/>
              <a:gd name="connsiteY12" fmla="*/ 868956 h 874720"/>
              <a:gd name="connsiteX13" fmla="*/ 6850540 w 10869152"/>
              <a:gd name="connsiteY13" fmla="*/ 849501 h 874720"/>
              <a:gd name="connsiteX14" fmla="*/ 6130693 w 10869152"/>
              <a:gd name="connsiteY14" fmla="*/ 830046 h 874720"/>
              <a:gd name="connsiteX15" fmla="*/ 5547034 w 10869152"/>
              <a:gd name="connsiteY15" fmla="*/ 830045 h 874720"/>
              <a:gd name="connsiteX16" fmla="*/ 5057348 w 10869152"/>
              <a:gd name="connsiteY16" fmla="*/ 767357 h 874720"/>
              <a:gd name="connsiteX17" fmla="*/ 4615117 w 10869152"/>
              <a:gd name="connsiteY17" fmla="*/ 760467 h 874720"/>
              <a:gd name="connsiteX18" fmla="*/ 4082162 w 10869152"/>
              <a:gd name="connsiteY18" fmla="*/ 756510 h 874720"/>
              <a:gd name="connsiteX19" fmla="*/ 3673600 w 10869152"/>
              <a:gd name="connsiteY19" fmla="*/ 694517 h 874720"/>
              <a:gd name="connsiteX20" fmla="*/ 3029018 w 10869152"/>
              <a:gd name="connsiteY20" fmla="*/ 613069 h 874720"/>
              <a:gd name="connsiteX21" fmla="*/ 2021484 w 10869152"/>
              <a:gd name="connsiteY21" fmla="*/ 593614 h 874720"/>
              <a:gd name="connsiteX22" fmla="*/ 152996 w 10869152"/>
              <a:gd name="connsiteY22" fmla="*/ 419116 h 874720"/>
              <a:gd name="connsiteX23" fmla="*/ 347484 w 10869152"/>
              <a:gd name="connsiteY23" fmla="*/ 300980 h 874720"/>
              <a:gd name="connsiteX0" fmla="*/ 275027 w 10930134"/>
              <a:gd name="connsiteY0" fmla="*/ 251103 h 874720"/>
              <a:gd name="connsiteX1" fmla="*/ 2305717 w 10930134"/>
              <a:gd name="connsiteY1" fmla="*/ 187360 h 874720"/>
              <a:gd name="connsiteX2" fmla="*/ 2767539 w 10930134"/>
              <a:gd name="connsiteY2" fmla="*/ 12922 h 874720"/>
              <a:gd name="connsiteX3" fmla="*/ 3409565 w 10930134"/>
              <a:gd name="connsiteY3" fmla="*/ 12922 h 874720"/>
              <a:gd name="connsiteX4" fmla="*/ 3818126 w 10930134"/>
              <a:gd name="connsiteY4" fmla="*/ 12922 h 874720"/>
              <a:gd name="connsiteX5" fmla="*/ 4810347 w 10930134"/>
              <a:gd name="connsiteY5" fmla="*/ 51831 h 874720"/>
              <a:gd name="connsiteX6" fmla="*/ 8584680 w 10930134"/>
              <a:gd name="connsiteY6" fmla="*/ 396754 h 874720"/>
              <a:gd name="connsiteX7" fmla="*/ 10724766 w 10930134"/>
              <a:gd name="connsiteY7" fmla="*/ 315303 h 874720"/>
              <a:gd name="connsiteX8" fmla="*/ 10860952 w 10930134"/>
              <a:gd name="connsiteY8" fmla="*/ 373670 h 874720"/>
              <a:gd name="connsiteX9" fmla="*/ 10880407 w 10930134"/>
              <a:gd name="connsiteY9" fmla="*/ 791135 h 874720"/>
              <a:gd name="connsiteX10" fmla="*/ 10880407 w 10930134"/>
              <a:gd name="connsiteY10" fmla="*/ 868956 h 874720"/>
              <a:gd name="connsiteX11" fmla="*/ 10218926 w 10930134"/>
              <a:gd name="connsiteY11" fmla="*/ 868956 h 874720"/>
              <a:gd name="connsiteX12" fmla="*/ 7825922 w 10930134"/>
              <a:gd name="connsiteY12" fmla="*/ 868956 h 874720"/>
              <a:gd name="connsiteX13" fmla="*/ 6911522 w 10930134"/>
              <a:gd name="connsiteY13" fmla="*/ 849501 h 874720"/>
              <a:gd name="connsiteX14" fmla="*/ 6191675 w 10930134"/>
              <a:gd name="connsiteY14" fmla="*/ 830046 h 874720"/>
              <a:gd name="connsiteX15" fmla="*/ 5608016 w 10930134"/>
              <a:gd name="connsiteY15" fmla="*/ 830045 h 874720"/>
              <a:gd name="connsiteX16" fmla="*/ 5118330 w 10930134"/>
              <a:gd name="connsiteY16" fmla="*/ 767357 h 874720"/>
              <a:gd name="connsiteX17" fmla="*/ 4676099 w 10930134"/>
              <a:gd name="connsiteY17" fmla="*/ 760467 h 874720"/>
              <a:gd name="connsiteX18" fmla="*/ 4143144 w 10930134"/>
              <a:gd name="connsiteY18" fmla="*/ 756510 h 874720"/>
              <a:gd name="connsiteX19" fmla="*/ 3734582 w 10930134"/>
              <a:gd name="connsiteY19" fmla="*/ 694517 h 874720"/>
              <a:gd name="connsiteX20" fmla="*/ 3090000 w 10930134"/>
              <a:gd name="connsiteY20" fmla="*/ 613069 h 874720"/>
              <a:gd name="connsiteX21" fmla="*/ 2082466 w 10930134"/>
              <a:gd name="connsiteY21" fmla="*/ 593614 h 874720"/>
              <a:gd name="connsiteX22" fmla="*/ 213978 w 10930134"/>
              <a:gd name="connsiteY22" fmla="*/ 419116 h 874720"/>
              <a:gd name="connsiteX23" fmla="*/ 275027 w 10930134"/>
              <a:gd name="connsiteY23" fmla="*/ 251103 h 8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30134" h="874720">
                <a:moveTo>
                  <a:pt x="275027" y="251103"/>
                </a:moveTo>
                <a:cubicBezTo>
                  <a:pt x="623650" y="212477"/>
                  <a:pt x="1890298" y="227057"/>
                  <a:pt x="2305717" y="187360"/>
                </a:cubicBezTo>
                <a:cubicBezTo>
                  <a:pt x="2721136" y="147663"/>
                  <a:pt x="2583564" y="41995"/>
                  <a:pt x="2767539" y="12922"/>
                </a:cubicBezTo>
                <a:cubicBezTo>
                  <a:pt x="2951514" y="-16151"/>
                  <a:pt x="3234467" y="12922"/>
                  <a:pt x="3409565" y="12922"/>
                </a:cubicBezTo>
                <a:cubicBezTo>
                  <a:pt x="3584663" y="12922"/>
                  <a:pt x="3584662" y="6437"/>
                  <a:pt x="3818126" y="12922"/>
                </a:cubicBezTo>
                <a:cubicBezTo>
                  <a:pt x="4051590" y="19407"/>
                  <a:pt x="4015921" y="-12141"/>
                  <a:pt x="4810347" y="51831"/>
                </a:cubicBezTo>
                <a:cubicBezTo>
                  <a:pt x="5604773" y="115803"/>
                  <a:pt x="7598944" y="352842"/>
                  <a:pt x="8584680" y="396754"/>
                </a:cubicBezTo>
                <a:lnTo>
                  <a:pt x="10724766" y="315303"/>
                </a:lnTo>
                <a:cubicBezTo>
                  <a:pt x="11104145" y="311456"/>
                  <a:pt x="10835012" y="294365"/>
                  <a:pt x="10860952" y="373670"/>
                </a:cubicBezTo>
                <a:cubicBezTo>
                  <a:pt x="10886892" y="452975"/>
                  <a:pt x="10877164" y="708587"/>
                  <a:pt x="10880407" y="791135"/>
                </a:cubicBezTo>
                <a:cubicBezTo>
                  <a:pt x="10883650" y="873683"/>
                  <a:pt x="10990654" y="855986"/>
                  <a:pt x="10880407" y="868956"/>
                </a:cubicBezTo>
                <a:cubicBezTo>
                  <a:pt x="10770160" y="881926"/>
                  <a:pt x="10218926" y="868956"/>
                  <a:pt x="10218926" y="868956"/>
                </a:cubicBezTo>
                <a:lnTo>
                  <a:pt x="7825922" y="868956"/>
                </a:lnTo>
                <a:cubicBezTo>
                  <a:pt x="7274688" y="865714"/>
                  <a:pt x="7183896" y="855986"/>
                  <a:pt x="6911522" y="849501"/>
                </a:cubicBezTo>
                <a:lnTo>
                  <a:pt x="6191675" y="830046"/>
                </a:lnTo>
                <a:cubicBezTo>
                  <a:pt x="5974424" y="826803"/>
                  <a:pt x="5786907" y="840493"/>
                  <a:pt x="5608016" y="830045"/>
                </a:cubicBezTo>
                <a:cubicBezTo>
                  <a:pt x="5429125" y="819597"/>
                  <a:pt x="5273650" y="778953"/>
                  <a:pt x="5118330" y="767357"/>
                </a:cubicBezTo>
                <a:cubicBezTo>
                  <a:pt x="4963011" y="755761"/>
                  <a:pt x="4838630" y="762275"/>
                  <a:pt x="4676099" y="760467"/>
                </a:cubicBezTo>
                <a:cubicBezTo>
                  <a:pt x="4513568" y="758659"/>
                  <a:pt x="4300064" y="767502"/>
                  <a:pt x="4143144" y="756510"/>
                </a:cubicBezTo>
                <a:cubicBezTo>
                  <a:pt x="3986224" y="745518"/>
                  <a:pt x="3910106" y="718424"/>
                  <a:pt x="3734582" y="694517"/>
                </a:cubicBezTo>
                <a:cubicBezTo>
                  <a:pt x="3559058" y="670610"/>
                  <a:pt x="3365353" y="629886"/>
                  <a:pt x="3090000" y="613069"/>
                </a:cubicBezTo>
                <a:cubicBezTo>
                  <a:pt x="2814647" y="596252"/>
                  <a:pt x="2374296" y="583886"/>
                  <a:pt x="2082466" y="593614"/>
                </a:cubicBezTo>
                <a:cubicBezTo>
                  <a:pt x="1790636" y="603342"/>
                  <a:pt x="515218" y="476201"/>
                  <a:pt x="213978" y="419116"/>
                </a:cubicBezTo>
                <a:cubicBezTo>
                  <a:pt x="-87262" y="362031"/>
                  <a:pt x="-73596" y="289729"/>
                  <a:pt x="275027" y="251103"/>
                </a:cubicBezTo>
                <a:close/>
              </a:path>
            </a:pathLst>
          </a:cu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26830" y="3922629"/>
            <a:ext cx="3317826" cy="105676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61575 w 10920082"/>
              <a:gd name="connsiteY0" fmla="*/ 119767 h 951810"/>
              <a:gd name="connsiteX1" fmla="*/ 2212738 w 10920082"/>
              <a:gd name="connsiteY1" fmla="*/ 109467 h 951810"/>
              <a:gd name="connsiteX2" fmla="*/ 2757487 w 10920082"/>
              <a:gd name="connsiteY2" fmla="*/ 90012 h 951810"/>
              <a:gd name="connsiteX3" fmla="*/ 3399513 w 10920082"/>
              <a:gd name="connsiteY3" fmla="*/ 90012 h 951810"/>
              <a:gd name="connsiteX4" fmla="*/ 3808074 w 10920082"/>
              <a:gd name="connsiteY4" fmla="*/ 90012 h 951810"/>
              <a:gd name="connsiteX5" fmla="*/ 4800295 w 10920082"/>
              <a:gd name="connsiteY5" fmla="*/ 128921 h 951810"/>
              <a:gd name="connsiteX6" fmla="*/ 8574627 w 10920082"/>
              <a:gd name="connsiteY6" fmla="*/ 148379 h 951810"/>
              <a:gd name="connsiteX7" fmla="*/ 10714713 w 10920082"/>
              <a:gd name="connsiteY7" fmla="*/ 128922 h 951810"/>
              <a:gd name="connsiteX8" fmla="*/ 10850900 w 10920082"/>
              <a:gd name="connsiteY8" fmla="*/ 187289 h 951810"/>
              <a:gd name="connsiteX9" fmla="*/ 10870355 w 10920082"/>
              <a:gd name="connsiteY9" fmla="*/ 868225 h 951810"/>
              <a:gd name="connsiteX10" fmla="*/ 10870355 w 10920082"/>
              <a:gd name="connsiteY10" fmla="*/ 946046 h 951810"/>
              <a:gd name="connsiteX11" fmla="*/ 10208874 w 10920082"/>
              <a:gd name="connsiteY11" fmla="*/ 946046 h 951810"/>
              <a:gd name="connsiteX12" fmla="*/ 7815870 w 10920082"/>
              <a:gd name="connsiteY12" fmla="*/ 946046 h 951810"/>
              <a:gd name="connsiteX13" fmla="*/ 6901470 w 10920082"/>
              <a:gd name="connsiteY13" fmla="*/ 926591 h 951810"/>
              <a:gd name="connsiteX14" fmla="*/ 6181623 w 10920082"/>
              <a:gd name="connsiteY14" fmla="*/ 907136 h 951810"/>
              <a:gd name="connsiteX15" fmla="*/ 5597964 w 10920082"/>
              <a:gd name="connsiteY15" fmla="*/ 907135 h 951810"/>
              <a:gd name="connsiteX16" fmla="*/ 4683564 w 10920082"/>
              <a:gd name="connsiteY16" fmla="*/ 946047 h 951810"/>
              <a:gd name="connsiteX17" fmla="*/ 4002627 w 10920082"/>
              <a:gd name="connsiteY17" fmla="*/ 946046 h 951810"/>
              <a:gd name="connsiteX18" fmla="*/ 3594066 w 10920082"/>
              <a:gd name="connsiteY18" fmla="*/ 926590 h 951810"/>
              <a:gd name="connsiteX19" fmla="*/ 3185504 w 10920082"/>
              <a:gd name="connsiteY19" fmla="*/ 926590 h 951810"/>
              <a:gd name="connsiteX20" fmla="*/ 2582389 w 10920082"/>
              <a:gd name="connsiteY20" fmla="*/ 907136 h 951810"/>
              <a:gd name="connsiteX21" fmla="*/ 1823632 w 10920082"/>
              <a:gd name="connsiteY21" fmla="*/ 887681 h 951810"/>
              <a:gd name="connsiteX22" fmla="*/ 162462 w 10920082"/>
              <a:gd name="connsiteY22" fmla="*/ 770949 h 951810"/>
              <a:gd name="connsiteX23" fmla="*/ 61575 w 1092008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10714713 w 10978202"/>
              <a:gd name="connsiteY7" fmla="*/ 128922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8574627 w 10978202"/>
              <a:gd name="connsiteY6" fmla="*/ 148379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38985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78202"/>
              <a:gd name="connsiteY0" fmla="*/ 119767 h 951810"/>
              <a:gd name="connsiteX1" fmla="*/ 2212738 w 10978202"/>
              <a:gd name="connsiteY1" fmla="*/ 109467 h 951810"/>
              <a:gd name="connsiteX2" fmla="*/ 2757487 w 10978202"/>
              <a:gd name="connsiteY2" fmla="*/ 90012 h 951810"/>
              <a:gd name="connsiteX3" fmla="*/ 3399513 w 10978202"/>
              <a:gd name="connsiteY3" fmla="*/ 90012 h 951810"/>
              <a:gd name="connsiteX4" fmla="*/ 3808074 w 10978202"/>
              <a:gd name="connsiteY4" fmla="*/ 90012 h 951810"/>
              <a:gd name="connsiteX5" fmla="*/ 4800295 w 10978202"/>
              <a:gd name="connsiteY5" fmla="*/ 128921 h 951810"/>
              <a:gd name="connsiteX6" fmla="*/ 6424705 w 10978202"/>
              <a:gd name="connsiteY6" fmla="*/ 387564 h 951810"/>
              <a:gd name="connsiteX7" fmla="*/ 8104096 w 10978202"/>
              <a:gd name="connsiteY7" fmla="*/ 542061 h 951810"/>
              <a:gd name="connsiteX8" fmla="*/ 9827129 w 10978202"/>
              <a:gd name="connsiteY8" fmla="*/ 556938 h 951810"/>
              <a:gd name="connsiteX9" fmla="*/ 10870355 w 10978202"/>
              <a:gd name="connsiteY9" fmla="*/ 868225 h 951810"/>
              <a:gd name="connsiteX10" fmla="*/ 10870355 w 10978202"/>
              <a:gd name="connsiteY10" fmla="*/ 946046 h 951810"/>
              <a:gd name="connsiteX11" fmla="*/ 10208874 w 10978202"/>
              <a:gd name="connsiteY11" fmla="*/ 946046 h 951810"/>
              <a:gd name="connsiteX12" fmla="*/ 7815870 w 10978202"/>
              <a:gd name="connsiteY12" fmla="*/ 946046 h 951810"/>
              <a:gd name="connsiteX13" fmla="*/ 6901470 w 10978202"/>
              <a:gd name="connsiteY13" fmla="*/ 926591 h 951810"/>
              <a:gd name="connsiteX14" fmla="*/ 6181623 w 10978202"/>
              <a:gd name="connsiteY14" fmla="*/ 907136 h 951810"/>
              <a:gd name="connsiteX15" fmla="*/ 5597964 w 10978202"/>
              <a:gd name="connsiteY15" fmla="*/ 907135 h 951810"/>
              <a:gd name="connsiteX16" fmla="*/ 4683564 w 10978202"/>
              <a:gd name="connsiteY16" fmla="*/ 946047 h 951810"/>
              <a:gd name="connsiteX17" fmla="*/ 4002627 w 10978202"/>
              <a:gd name="connsiteY17" fmla="*/ 946046 h 951810"/>
              <a:gd name="connsiteX18" fmla="*/ 3594066 w 10978202"/>
              <a:gd name="connsiteY18" fmla="*/ 926590 h 951810"/>
              <a:gd name="connsiteX19" fmla="*/ 3185504 w 10978202"/>
              <a:gd name="connsiteY19" fmla="*/ 926590 h 951810"/>
              <a:gd name="connsiteX20" fmla="*/ 2582389 w 10978202"/>
              <a:gd name="connsiteY20" fmla="*/ 907136 h 951810"/>
              <a:gd name="connsiteX21" fmla="*/ 1823632 w 10978202"/>
              <a:gd name="connsiteY21" fmla="*/ 887681 h 951810"/>
              <a:gd name="connsiteX22" fmla="*/ 162462 w 10978202"/>
              <a:gd name="connsiteY22" fmla="*/ 770949 h 951810"/>
              <a:gd name="connsiteX23" fmla="*/ 61575 w 10978202"/>
              <a:gd name="connsiteY23" fmla="*/ 119767 h 951810"/>
              <a:gd name="connsiteX0" fmla="*/ 61575 w 10981720"/>
              <a:gd name="connsiteY0" fmla="*/ 119767 h 951810"/>
              <a:gd name="connsiteX1" fmla="*/ 2212738 w 10981720"/>
              <a:gd name="connsiteY1" fmla="*/ 109467 h 951810"/>
              <a:gd name="connsiteX2" fmla="*/ 2757487 w 10981720"/>
              <a:gd name="connsiteY2" fmla="*/ 90012 h 951810"/>
              <a:gd name="connsiteX3" fmla="*/ 3399513 w 10981720"/>
              <a:gd name="connsiteY3" fmla="*/ 90012 h 951810"/>
              <a:gd name="connsiteX4" fmla="*/ 3808074 w 10981720"/>
              <a:gd name="connsiteY4" fmla="*/ 90012 h 951810"/>
              <a:gd name="connsiteX5" fmla="*/ 4800295 w 10981720"/>
              <a:gd name="connsiteY5" fmla="*/ 128921 h 951810"/>
              <a:gd name="connsiteX6" fmla="*/ 6424705 w 10981720"/>
              <a:gd name="connsiteY6" fmla="*/ 387564 h 951810"/>
              <a:gd name="connsiteX7" fmla="*/ 8104096 w 10981720"/>
              <a:gd name="connsiteY7" fmla="*/ 542061 h 951810"/>
              <a:gd name="connsiteX8" fmla="*/ 9775941 w 10981720"/>
              <a:gd name="connsiteY8" fmla="*/ 622170 h 951810"/>
              <a:gd name="connsiteX9" fmla="*/ 10870355 w 10981720"/>
              <a:gd name="connsiteY9" fmla="*/ 868225 h 951810"/>
              <a:gd name="connsiteX10" fmla="*/ 10870355 w 10981720"/>
              <a:gd name="connsiteY10" fmla="*/ 946046 h 951810"/>
              <a:gd name="connsiteX11" fmla="*/ 10208874 w 10981720"/>
              <a:gd name="connsiteY11" fmla="*/ 946046 h 951810"/>
              <a:gd name="connsiteX12" fmla="*/ 7815870 w 10981720"/>
              <a:gd name="connsiteY12" fmla="*/ 946046 h 951810"/>
              <a:gd name="connsiteX13" fmla="*/ 6901470 w 10981720"/>
              <a:gd name="connsiteY13" fmla="*/ 926591 h 951810"/>
              <a:gd name="connsiteX14" fmla="*/ 6181623 w 10981720"/>
              <a:gd name="connsiteY14" fmla="*/ 907136 h 951810"/>
              <a:gd name="connsiteX15" fmla="*/ 5597964 w 10981720"/>
              <a:gd name="connsiteY15" fmla="*/ 907135 h 951810"/>
              <a:gd name="connsiteX16" fmla="*/ 4683564 w 10981720"/>
              <a:gd name="connsiteY16" fmla="*/ 946047 h 951810"/>
              <a:gd name="connsiteX17" fmla="*/ 4002627 w 10981720"/>
              <a:gd name="connsiteY17" fmla="*/ 946046 h 951810"/>
              <a:gd name="connsiteX18" fmla="*/ 3594066 w 10981720"/>
              <a:gd name="connsiteY18" fmla="*/ 926590 h 951810"/>
              <a:gd name="connsiteX19" fmla="*/ 3185504 w 10981720"/>
              <a:gd name="connsiteY19" fmla="*/ 926590 h 951810"/>
              <a:gd name="connsiteX20" fmla="*/ 2582389 w 10981720"/>
              <a:gd name="connsiteY20" fmla="*/ 907136 h 951810"/>
              <a:gd name="connsiteX21" fmla="*/ 1823632 w 10981720"/>
              <a:gd name="connsiteY21" fmla="*/ 887681 h 951810"/>
              <a:gd name="connsiteX22" fmla="*/ 162462 w 10981720"/>
              <a:gd name="connsiteY22" fmla="*/ 770949 h 951810"/>
              <a:gd name="connsiteX23" fmla="*/ 61575 w 10981720"/>
              <a:gd name="connsiteY23" fmla="*/ 119767 h 951810"/>
              <a:gd name="connsiteX0" fmla="*/ 61575 w 10955746"/>
              <a:gd name="connsiteY0" fmla="*/ 119767 h 1354243"/>
              <a:gd name="connsiteX1" fmla="*/ 2212738 w 10955746"/>
              <a:gd name="connsiteY1" fmla="*/ 109467 h 1354243"/>
              <a:gd name="connsiteX2" fmla="*/ 2757487 w 10955746"/>
              <a:gd name="connsiteY2" fmla="*/ 90012 h 1354243"/>
              <a:gd name="connsiteX3" fmla="*/ 3399513 w 10955746"/>
              <a:gd name="connsiteY3" fmla="*/ 90012 h 1354243"/>
              <a:gd name="connsiteX4" fmla="*/ 3808074 w 10955746"/>
              <a:gd name="connsiteY4" fmla="*/ 90012 h 1354243"/>
              <a:gd name="connsiteX5" fmla="*/ 4800295 w 10955746"/>
              <a:gd name="connsiteY5" fmla="*/ 128921 h 1354243"/>
              <a:gd name="connsiteX6" fmla="*/ 6424705 w 10955746"/>
              <a:gd name="connsiteY6" fmla="*/ 387564 h 1354243"/>
              <a:gd name="connsiteX7" fmla="*/ 8104096 w 10955746"/>
              <a:gd name="connsiteY7" fmla="*/ 542061 h 1354243"/>
              <a:gd name="connsiteX8" fmla="*/ 9775941 w 10955746"/>
              <a:gd name="connsiteY8" fmla="*/ 622170 h 1354243"/>
              <a:gd name="connsiteX9" fmla="*/ 10870355 w 10955746"/>
              <a:gd name="connsiteY9" fmla="*/ 868225 h 1354243"/>
              <a:gd name="connsiteX10" fmla="*/ 10870355 w 10955746"/>
              <a:gd name="connsiteY10" fmla="*/ 946046 h 1354243"/>
              <a:gd name="connsiteX11" fmla="*/ 10757988 w 10955746"/>
              <a:gd name="connsiteY11" fmla="*/ 1354243 h 1354243"/>
              <a:gd name="connsiteX12" fmla="*/ 7815870 w 10955746"/>
              <a:gd name="connsiteY12" fmla="*/ 946046 h 1354243"/>
              <a:gd name="connsiteX13" fmla="*/ 6901470 w 10955746"/>
              <a:gd name="connsiteY13" fmla="*/ 926591 h 1354243"/>
              <a:gd name="connsiteX14" fmla="*/ 6181623 w 10955746"/>
              <a:gd name="connsiteY14" fmla="*/ 907136 h 1354243"/>
              <a:gd name="connsiteX15" fmla="*/ 5597964 w 10955746"/>
              <a:gd name="connsiteY15" fmla="*/ 907135 h 1354243"/>
              <a:gd name="connsiteX16" fmla="*/ 4683564 w 10955746"/>
              <a:gd name="connsiteY16" fmla="*/ 946047 h 1354243"/>
              <a:gd name="connsiteX17" fmla="*/ 4002627 w 10955746"/>
              <a:gd name="connsiteY17" fmla="*/ 946046 h 1354243"/>
              <a:gd name="connsiteX18" fmla="*/ 3594066 w 10955746"/>
              <a:gd name="connsiteY18" fmla="*/ 926590 h 1354243"/>
              <a:gd name="connsiteX19" fmla="*/ 3185504 w 10955746"/>
              <a:gd name="connsiteY19" fmla="*/ 926590 h 1354243"/>
              <a:gd name="connsiteX20" fmla="*/ 2582389 w 10955746"/>
              <a:gd name="connsiteY20" fmla="*/ 907136 h 1354243"/>
              <a:gd name="connsiteX21" fmla="*/ 1823632 w 10955746"/>
              <a:gd name="connsiteY21" fmla="*/ 887681 h 1354243"/>
              <a:gd name="connsiteX22" fmla="*/ 162462 w 10955746"/>
              <a:gd name="connsiteY22" fmla="*/ 770949 h 1354243"/>
              <a:gd name="connsiteX23" fmla="*/ 61575 w 10955746"/>
              <a:gd name="connsiteY23" fmla="*/ 119767 h 1354243"/>
              <a:gd name="connsiteX0" fmla="*/ 61575 w 10955746"/>
              <a:gd name="connsiteY0" fmla="*/ 119767 h 1357505"/>
              <a:gd name="connsiteX1" fmla="*/ 2212738 w 10955746"/>
              <a:gd name="connsiteY1" fmla="*/ 109467 h 1357505"/>
              <a:gd name="connsiteX2" fmla="*/ 2757487 w 10955746"/>
              <a:gd name="connsiteY2" fmla="*/ 90012 h 1357505"/>
              <a:gd name="connsiteX3" fmla="*/ 3399513 w 10955746"/>
              <a:gd name="connsiteY3" fmla="*/ 90012 h 1357505"/>
              <a:gd name="connsiteX4" fmla="*/ 3808074 w 10955746"/>
              <a:gd name="connsiteY4" fmla="*/ 90012 h 1357505"/>
              <a:gd name="connsiteX5" fmla="*/ 4800295 w 10955746"/>
              <a:gd name="connsiteY5" fmla="*/ 128921 h 1357505"/>
              <a:gd name="connsiteX6" fmla="*/ 6424705 w 10955746"/>
              <a:gd name="connsiteY6" fmla="*/ 387564 h 1357505"/>
              <a:gd name="connsiteX7" fmla="*/ 8104096 w 10955746"/>
              <a:gd name="connsiteY7" fmla="*/ 542061 h 1357505"/>
              <a:gd name="connsiteX8" fmla="*/ 9775941 w 10955746"/>
              <a:gd name="connsiteY8" fmla="*/ 622170 h 1357505"/>
              <a:gd name="connsiteX9" fmla="*/ 10870355 w 10955746"/>
              <a:gd name="connsiteY9" fmla="*/ 868225 h 1357505"/>
              <a:gd name="connsiteX10" fmla="*/ 10870355 w 10955746"/>
              <a:gd name="connsiteY10" fmla="*/ 946046 h 1357505"/>
              <a:gd name="connsiteX11" fmla="*/ 10757988 w 10955746"/>
              <a:gd name="connsiteY11" fmla="*/ 1354243 h 1357505"/>
              <a:gd name="connsiteX12" fmla="*/ 9454699 w 10955746"/>
              <a:gd name="connsiteY12" fmla="*/ 1125055 h 1357505"/>
              <a:gd name="connsiteX13" fmla="*/ 6901470 w 10955746"/>
              <a:gd name="connsiteY13" fmla="*/ 926591 h 1357505"/>
              <a:gd name="connsiteX14" fmla="*/ 6181623 w 10955746"/>
              <a:gd name="connsiteY14" fmla="*/ 907136 h 1357505"/>
              <a:gd name="connsiteX15" fmla="*/ 5597964 w 10955746"/>
              <a:gd name="connsiteY15" fmla="*/ 907135 h 1357505"/>
              <a:gd name="connsiteX16" fmla="*/ 4683564 w 10955746"/>
              <a:gd name="connsiteY16" fmla="*/ 946047 h 1357505"/>
              <a:gd name="connsiteX17" fmla="*/ 4002627 w 10955746"/>
              <a:gd name="connsiteY17" fmla="*/ 946046 h 1357505"/>
              <a:gd name="connsiteX18" fmla="*/ 3594066 w 10955746"/>
              <a:gd name="connsiteY18" fmla="*/ 926590 h 1357505"/>
              <a:gd name="connsiteX19" fmla="*/ 3185504 w 10955746"/>
              <a:gd name="connsiteY19" fmla="*/ 926590 h 1357505"/>
              <a:gd name="connsiteX20" fmla="*/ 2582389 w 10955746"/>
              <a:gd name="connsiteY20" fmla="*/ 907136 h 1357505"/>
              <a:gd name="connsiteX21" fmla="*/ 1823632 w 10955746"/>
              <a:gd name="connsiteY21" fmla="*/ 887681 h 1357505"/>
              <a:gd name="connsiteX22" fmla="*/ 162462 w 10955746"/>
              <a:gd name="connsiteY22" fmla="*/ 770949 h 1357505"/>
              <a:gd name="connsiteX23" fmla="*/ 61575 w 10955746"/>
              <a:gd name="connsiteY23" fmla="*/ 119767 h 1357505"/>
              <a:gd name="connsiteX0" fmla="*/ 61575 w 10955746"/>
              <a:gd name="connsiteY0" fmla="*/ 119767 h 1465860"/>
              <a:gd name="connsiteX1" fmla="*/ 2212738 w 10955746"/>
              <a:gd name="connsiteY1" fmla="*/ 109467 h 1465860"/>
              <a:gd name="connsiteX2" fmla="*/ 2757487 w 10955746"/>
              <a:gd name="connsiteY2" fmla="*/ 90012 h 1465860"/>
              <a:gd name="connsiteX3" fmla="*/ 3399513 w 10955746"/>
              <a:gd name="connsiteY3" fmla="*/ 90012 h 1465860"/>
              <a:gd name="connsiteX4" fmla="*/ 3808074 w 10955746"/>
              <a:gd name="connsiteY4" fmla="*/ 90012 h 1465860"/>
              <a:gd name="connsiteX5" fmla="*/ 4800295 w 10955746"/>
              <a:gd name="connsiteY5" fmla="*/ 128921 h 1465860"/>
              <a:gd name="connsiteX6" fmla="*/ 6424705 w 10955746"/>
              <a:gd name="connsiteY6" fmla="*/ 387564 h 1465860"/>
              <a:gd name="connsiteX7" fmla="*/ 8104096 w 10955746"/>
              <a:gd name="connsiteY7" fmla="*/ 542061 h 1465860"/>
              <a:gd name="connsiteX8" fmla="*/ 9775941 w 10955746"/>
              <a:gd name="connsiteY8" fmla="*/ 622170 h 1465860"/>
              <a:gd name="connsiteX9" fmla="*/ 10870355 w 10955746"/>
              <a:gd name="connsiteY9" fmla="*/ 868225 h 1465860"/>
              <a:gd name="connsiteX10" fmla="*/ 10870355 w 10955746"/>
              <a:gd name="connsiteY10" fmla="*/ 946046 h 1465860"/>
              <a:gd name="connsiteX11" fmla="*/ 10757988 w 10955746"/>
              <a:gd name="connsiteY11" fmla="*/ 1463638 h 1465860"/>
              <a:gd name="connsiteX12" fmla="*/ 9454699 w 10955746"/>
              <a:gd name="connsiteY12" fmla="*/ 1125055 h 1465860"/>
              <a:gd name="connsiteX13" fmla="*/ 6901470 w 10955746"/>
              <a:gd name="connsiteY13" fmla="*/ 926591 h 1465860"/>
              <a:gd name="connsiteX14" fmla="*/ 6181623 w 10955746"/>
              <a:gd name="connsiteY14" fmla="*/ 907136 h 1465860"/>
              <a:gd name="connsiteX15" fmla="*/ 5597964 w 10955746"/>
              <a:gd name="connsiteY15" fmla="*/ 907135 h 1465860"/>
              <a:gd name="connsiteX16" fmla="*/ 4683564 w 10955746"/>
              <a:gd name="connsiteY16" fmla="*/ 946047 h 1465860"/>
              <a:gd name="connsiteX17" fmla="*/ 4002627 w 10955746"/>
              <a:gd name="connsiteY17" fmla="*/ 946046 h 1465860"/>
              <a:gd name="connsiteX18" fmla="*/ 3594066 w 10955746"/>
              <a:gd name="connsiteY18" fmla="*/ 926590 h 1465860"/>
              <a:gd name="connsiteX19" fmla="*/ 3185504 w 10955746"/>
              <a:gd name="connsiteY19" fmla="*/ 926590 h 1465860"/>
              <a:gd name="connsiteX20" fmla="*/ 2582389 w 10955746"/>
              <a:gd name="connsiteY20" fmla="*/ 907136 h 1465860"/>
              <a:gd name="connsiteX21" fmla="*/ 1823632 w 10955746"/>
              <a:gd name="connsiteY21" fmla="*/ 887681 h 1465860"/>
              <a:gd name="connsiteX22" fmla="*/ 162462 w 10955746"/>
              <a:gd name="connsiteY22" fmla="*/ 770949 h 1465860"/>
              <a:gd name="connsiteX23" fmla="*/ 61575 w 10955746"/>
              <a:gd name="connsiteY23" fmla="*/ 119767 h 1465860"/>
              <a:gd name="connsiteX0" fmla="*/ 61575 w 10913288"/>
              <a:gd name="connsiteY0" fmla="*/ 119767 h 1465860"/>
              <a:gd name="connsiteX1" fmla="*/ 2212738 w 10913288"/>
              <a:gd name="connsiteY1" fmla="*/ 109467 h 1465860"/>
              <a:gd name="connsiteX2" fmla="*/ 2757487 w 10913288"/>
              <a:gd name="connsiteY2" fmla="*/ 90012 h 1465860"/>
              <a:gd name="connsiteX3" fmla="*/ 3399513 w 10913288"/>
              <a:gd name="connsiteY3" fmla="*/ 90012 h 1465860"/>
              <a:gd name="connsiteX4" fmla="*/ 3808074 w 10913288"/>
              <a:gd name="connsiteY4" fmla="*/ 90012 h 1465860"/>
              <a:gd name="connsiteX5" fmla="*/ 4800295 w 10913288"/>
              <a:gd name="connsiteY5" fmla="*/ 128921 h 1465860"/>
              <a:gd name="connsiteX6" fmla="*/ 6424705 w 10913288"/>
              <a:gd name="connsiteY6" fmla="*/ 387564 h 1465860"/>
              <a:gd name="connsiteX7" fmla="*/ 8104096 w 10913288"/>
              <a:gd name="connsiteY7" fmla="*/ 542061 h 1465860"/>
              <a:gd name="connsiteX8" fmla="*/ 9775941 w 10913288"/>
              <a:gd name="connsiteY8" fmla="*/ 622170 h 1465860"/>
              <a:gd name="connsiteX9" fmla="*/ 10589413 w 10913288"/>
              <a:gd name="connsiteY9" fmla="*/ 967674 h 1465860"/>
              <a:gd name="connsiteX10" fmla="*/ 10870355 w 10913288"/>
              <a:gd name="connsiteY10" fmla="*/ 946046 h 1465860"/>
              <a:gd name="connsiteX11" fmla="*/ 10757988 w 10913288"/>
              <a:gd name="connsiteY11" fmla="*/ 1463638 h 1465860"/>
              <a:gd name="connsiteX12" fmla="*/ 9454699 w 10913288"/>
              <a:gd name="connsiteY12" fmla="*/ 1125055 h 1465860"/>
              <a:gd name="connsiteX13" fmla="*/ 6901470 w 10913288"/>
              <a:gd name="connsiteY13" fmla="*/ 926591 h 1465860"/>
              <a:gd name="connsiteX14" fmla="*/ 6181623 w 10913288"/>
              <a:gd name="connsiteY14" fmla="*/ 907136 h 1465860"/>
              <a:gd name="connsiteX15" fmla="*/ 5597964 w 10913288"/>
              <a:gd name="connsiteY15" fmla="*/ 907135 h 1465860"/>
              <a:gd name="connsiteX16" fmla="*/ 4683564 w 10913288"/>
              <a:gd name="connsiteY16" fmla="*/ 946047 h 1465860"/>
              <a:gd name="connsiteX17" fmla="*/ 4002627 w 10913288"/>
              <a:gd name="connsiteY17" fmla="*/ 946046 h 1465860"/>
              <a:gd name="connsiteX18" fmla="*/ 3594066 w 10913288"/>
              <a:gd name="connsiteY18" fmla="*/ 926590 h 1465860"/>
              <a:gd name="connsiteX19" fmla="*/ 3185504 w 10913288"/>
              <a:gd name="connsiteY19" fmla="*/ 926590 h 1465860"/>
              <a:gd name="connsiteX20" fmla="*/ 2582389 w 10913288"/>
              <a:gd name="connsiteY20" fmla="*/ 907136 h 1465860"/>
              <a:gd name="connsiteX21" fmla="*/ 1823632 w 10913288"/>
              <a:gd name="connsiteY21" fmla="*/ 887681 h 1465860"/>
              <a:gd name="connsiteX22" fmla="*/ 162462 w 10913288"/>
              <a:gd name="connsiteY22" fmla="*/ 770949 h 1465860"/>
              <a:gd name="connsiteX23" fmla="*/ 61575 w 10913288"/>
              <a:gd name="connsiteY23" fmla="*/ 119767 h 1465860"/>
              <a:gd name="connsiteX0" fmla="*/ 61575 w 10844192"/>
              <a:gd name="connsiteY0" fmla="*/ 119767 h 1463671"/>
              <a:gd name="connsiteX1" fmla="*/ 2212738 w 10844192"/>
              <a:gd name="connsiteY1" fmla="*/ 109467 h 1463671"/>
              <a:gd name="connsiteX2" fmla="*/ 2757487 w 10844192"/>
              <a:gd name="connsiteY2" fmla="*/ 90012 h 1463671"/>
              <a:gd name="connsiteX3" fmla="*/ 3399513 w 10844192"/>
              <a:gd name="connsiteY3" fmla="*/ 90012 h 1463671"/>
              <a:gd name="connsiteX4" fmla="*/ 3808074 w 10844192"/>
              <a:gd name="connsiteY4" fmla="*/ 90012 h 1463671"/>
              <a:gd name="connsiteX5" fmla="*/ 4800295 w 10844192"/>
              <a:gd name="connsiteY5" fmla="*/ 128921 h 1463671"/>
              <a:gd name="connsiteX6" fmla="*/ 6424705 w 10844192"/>
              <a:gd name="connsiteY6" fmla="*/ 387564 h 1463671"/>
              <a:gd name="connsiteX7" fmla="*/ 8104096 w 10844192"/>
              <a:gd name="connsiteY7" fmla="*/ 542061 h 1463671"/>
              <a:gd name="connsiteX8" fmla="*/ 9775941 w 10844192"/>
              <a:gd name="connsiteY8" fmla="*/ 622170 h 1463671"/>
              <a:gd name="connsiteX9" fmla="*/ 10589413 w 10844192"/>
              <a:gd name="connsiteY9" fmla="*/ 967674 h 1463671"/>
              <a:gd name="connsiteX10" fmla="*/ 10706473 w 10844192"/>
              <a:gd name="connsiteY10" fmla="*/ 1144945 h 1463671"/>
              <a:gd name="connsiteX11" fmla="*/ 10757988 w 10844192"/>
              <a:gd name="connsiteY11" fmla="*/ 1463638 h 1463671"/>
              <a:gd name="connsiteX12" fmla="*/ 9454699 w 10844192"/>
              <a:gd name="connsiteY12" fmla="*/ 1125055 h 1463671"/>
              <a:gd name="connsiteX13" fmla="*/ 6901470 w 10844192"/>
              <a:gd name="connsiteY13" fmla="*/ 926591 h 1463671"/>
              <a:gd name="connsiteX14" fmla="*/ 6181623 w 10844192"/>
              <a:gd name="connsiteY14" fmla="*/ 907136 h 1463671"/>
              <a:gd name="connsiteX15" fmla="*/ 5597964 w 10844192"/>
              <a:gd name="connsiteY15" fmla="*/ 907135 h 1463671"/>
              <a:gd name="connsiteX16" fmla="*/ 4683564 w 10844192"/>
              <a:gd name="connsiteY16" fmla="*/ 946047 h 1463671"/>
              <a:gd name="connsiteX17" fmla="*/ 4002627 w 10844192"/>
              <a:gd name="connsiteY17" fmla="*/ 946046 h 1463671"/>
              <a:gd name="connsiteX18" fmla="*/ 3594066 w 10844192"/>
              <a:gd name="connsiteY18" fmla="*/ 926590 h 1463671"/>
              <a:gd name="connsiteX19" fmla="*/ 3185504 w 10844192"/>
              <a:gd name="connsiteY19" fmla="*/ 926590 h 1463671"/>
              <a:gd name="connsiteX20" fmla="*/ 2582389 w 10844192"/>
              <a:gd name="connsiteY20" fmla="*/ 907136 h 1463671"/>
              <a:gd name="connsiteX21" fmla="*/ 1823632 w 10844192"/>
              <a:gd name="connsiteY21" fmla="*/ 887681 h 1463671"/>
              <a:gd name="connsiteX22" fmla="*/ 162462 w 10844192"/>
              <a:gd name="connsiteY22" fmla="*/ 770949 h 1463671"/>
              <a:gd name="connsiteX23" fmla="*/ 61575 w 10844192"/>
              <a:gd name="connsiteY23" fmla="*/ 119767 h 1463671"/>
              <a:gd name="connsiteX0" fmla="*/ 61575 w 10844192"/>
              <a:gd name="connsiteY0" fmla="*/ 119767 h 1463672"/>
              <a:gd name="connsiteX1" fmla="*/ 2212738 w 10844192"/>
              <a:gd name="connsiteY1" fmla="*/ 109467 h 1463672"/>
              <a:gd name="connsiteX2" fmla="*/ 2757487 w 10844192"/>
              <a:gd name="connsiteY2" fmla="*/ 90012 h 1463672"/>
              <a:gd name="connsiteX3" fmla="*/ 3399513 w 10844192"/>
              <a:gd name="connsiteY3" fmla="*/ 90012 h 1463672"/>
              <a:gd name="connsiteX4" fmla="*/ 3808074 w 10844192"/>
              <a:gd name="connsiteY4" fmla="*/ 90012 h 1463672"/>
              <a:gd name="connsiteX5" fmla="*/ 4800295 w 10844192"/>
              <a:gd name="connsiteY5" fmla="*/ 128921 h 1463672"/>
              <a:gd name="connsiteX6" fmla="*/ 6424705 w 10844192"/>
              <a:gd name="connsiteY6" fmla="*/ 387564 h 1463672"/>
              <a:gd name="connsiteX7" fmla="*/ 8104096 w 10844192"/>
              <a:gd name="connsiteY7" fmla="*/ 542061 h 1463672"/>
              <a:gd name="connsiteX8" fmla="*/ 9612056 w 10844192"/>
              <a:gd name="connsiteY8" fmla="*/ 801179 h 1463672"/>
              <a:gd name="connsiteX9" fmla="*/ 10589413 w 10844192"/>
              <a:gd name="connsiteY9" fmla="*/ 967674 h 1463672"/>
              <a:gd name="connsiteX10" fmla="*/ 10706473 w 10844192"/>
              <a:gd name="connsiteY10" fmla="*/ 1144945 h 1463672"/>
              <a:gd name="connsiteX11" fmla="*/ 10757988 w 10844192"/>
              <a:gd name="connsiteY11" fmla="*/ 1463638 h 1463672"/>
              <a:gd name="connsiteX12" fmla="*/ 9454699 w 10844192"/>
              <a:gd name="connsiteY12" fmla="*/ 1125055 h 1463672"/>
              <a:gd name="connsiteX13" fmla="*/ 6901470 w 10844192"/>
              <a:gd name="connsiteY13" fmla="*/ 926591 h 1463672"/>
              <a:gd name="connsiteX14" fmla="*/ 6181623 w 10844192"/>
              <a:gd name="connsiteY14" fmla="*/ 907136 h 1463672"/>
              <a:gd name="connsiteX15" fmla="*/ 5597964 w 10844192"/>
              <a:gd name="connsiteY15" fmla="*/ 907135 h 1463672"/>
              <a:gd name="connsiteX16" fmla="*/ 4683564 w 10844192"/>
              <a:gd name="connsiteY16" fmla="*/ 946047 h 1463672"/>
              <a:gd name="connsiteX17" fmla="*/ 4002627 w 10844192"/>
              <a:gd name="connsiteY17" fmla="*/ 946046 h 1463672"/>
              <a:gd name="connsiteX18" fmla="*/ 3594066 w 10844192"/>
              <a:gd name="connsiteY18" fmla="*/ 926590 h 1463672"/>
              <a:gd name="connsiteX19" fmla="*/ 3185504 w 10844192"/>
              <a:gd name="connsiteY19" fmla="*/ 926590 h 1463672"/>
              <a:gd name="connsiteX20" fmla="*/ 2582389 w 10844192"/>
              <a:gd name="connsiteY20" fmla="*/ 907136 h 1463672"/>
              <a:gd name="connsiteX21" fmla="*/ 1823632 w 10844192"/>
              <a:gd name="connsiteY21" fmla="*/ 887681 h 1463672"/>
              <a:gd name="connsiteX22" fmla="*/ 162462 w 10844192"/>
              <a:gd name="connsiteY22" fmla="*/ 770949 h 1463672"/>
              <a:gd name="connsiteX23" fmla="*/ 61575 w 10844192"/>
              <a:gd name="connsiteY23" fmla="*/ 119767 h 1463672"/>
              <a:gd name="connsiteX0" fmla="*/ 61575 w 10851415"/>
              <a:gd name="connsiteY0" fmla="*/ 119767 h 1463671"/>
              <a:gd name="connsiteX1" fmla="*/ 2212738 w 10851415"/>
              <a:gd name="connsiteY1" fmla="*/ 109467 h 1463671"/>
              <a:gd name="connsiteX2" fmla="*/ 2757487 w 10851415"/>
              <a:gd name="connsiteY2" fmla="*/ 90012 h 1463671"/>
              <a:gd name="connsiteX3" fmla="*/ 3399513 w 10851415"/>
              <a:gd name="connsiteY3" fmla="*/ 90012 h 1463671"/>
              <a:gd name="connsiteX4" fmla="*/ 3808074 w 10851415"/>
              <a:gd name="connsiteY4" fmla="*/ 90012 h 1463671"/>
              <a:gd name="connsiteX5" fmla="*/ 4800295 w 10851415"/>
              <a:gd name="connsiteY5" fmla="*/ 128921 h 1463671"/>
              <a:gd name="connsiteX6" fmla="*/ 6424705 w 10851415"/>
              <a:gd name="connsiteY6" fmla="*/ 387564 h 1463671"/>
              <a:gd name="connsiteX7" fmla="*/ 8104096 w 10851415"/>
              <a:gd name="connsiteY7" fmla="*/ 542061 h 1463671"/>
              <a:gd name="connsiteX8" fmla="*/ 9612056 w 10851415"/>
              <a:gd name="connsiteY8" fmla="*/ 801179 h 1463671"/>
              <a:gd name="connsiteX9" fmla="*/ 10378708 w 10851415"/>
              <a:gd name="connsiteY9" fmla="*/ 1027344 h 1463671"/>
              <a:gd name="connsiteX10" fmla="*/ 10706473 w 10851415"/>
              <a:gd name="connsiteY10" fmla="*/ 1144945 h 1463671"/>
              <a:gd name="connsiteX11" fmla="*/ 10757988 w 10851415"/>
              <a:gd name="connsiteY11" fmla="*/ 1463638 h 1463671"/>
              <a:gd name="connsiteX12" fmla="*/ 9454699 w 10851415"/>
              <a:gd name="connsiteY12" fmla="*/ 1125055 h 1463671"/>
              <a:gd name="connsiteX13" fmla="*/ 6901470 w 10851415"/>
              <a:gd name="connsiteY13" fmla="*/ 926591 h 1463671"/>
              <a:gd name="connsiteX14" fmla="*/ 6181623 w 10851415"/>
              <a:gd name="connsiteY14" fmla="*/ 907136 h 1463671"/>
              <a:gd name="connsiteX15" fmla="*/ 5597964 w 10851415"/>
              <a:gd name="connsiteY15" fmla="*/ 907135 h 1463671"/>
              <a:gd name="connsiteX16" fmla="*/ 4683564 w 10851415"/>
              <a:gd name="connsiteY16" fmla="*/ 946047 h 1463671"/>
              <a:gd name="connsiteX17" fmla="*/ 4002627 w 10851415"/>
              <a:gd name="connsiteY17" fmla="*/ 946046 h 1463671"/>
              <a:gd name="connsiteX18" fmla="*/ 3594066 w 10851415"/>
              <a:gd name="connsiteY18" fmla="*/ 926590 h 1463671"/>
              <a:gd name="connsiteX19" fmla="*/ 3185504 w 10851415"/>
              <a:gd name="connsiteY19" fmla="*/ 926590 h 1463671"/>
              <a:gd name="connsiteX20" fmla="*/ 2582389 w 10851415"/>
              <a:gd name="connsiteY20" fmla="*/ 907136 h 1463671"/>
              <a:gd name="connsiteX21" fmla="*/ 1823632 w 10851415"/>
              <a:gd name="connsiteY21" fmla="*/ 887681 h 1463671"/>
              <a:gd name="connsiteX22" fmla="*/ 162462 w 10851415"/>
              <a:gd name="connsiteY22" fmla="*/ 770949 h 1463671"/>
              <a:gd name="connsiteX23" fmla="*/ 61575 w 10851415"/>
              <a:gd name="connsiteY23" fmla="*/ 119767 h 1463671"/>
              <a:gd name="connsiteX0" fmla="*/ 61575 w 10820477"/>
              <a:gd name="connsiteY0" fmla="*/ 119767 h 1464464"/>
              <a:gd name="connsiteX1" fmla="*/ 2212738 w 10820477"/>
              <a:gd name="connsiteY1" fmla="*/ 109467 h 1464464"/>
              <a:gd name="connsiteX2" fmla="*/ 2757487 w 10820477"/>
              <a:gd name="connsiteY2" fmla="*/ 90012 h 1464464"/>
              <a:gd name="connsiteX3" fmla="*/ 3399513 w 10820477"/>
              <a:gd name="connsiteY3" fmla="*/ 90012 h 1464464"/>
              <a:gd name="connsiteX4" fmla="*/ 3808074 w 10820477"/>
              <a:gd name="connsiteY4" fmla="*/ 90012 h 1464464"/>
              <a:gd name="connsiteX5" fmla="*/ 4800295 w 10820477"/>
              <a:gd name="connsiteY5" fmla="*/ 128921 h 1464464"/>
              <a:gd name="connsiteX6" fmla="*/ 6424705 w 10820477"/>
              <a:gd name="connsiteY6" fmla="*/ 387564 h 1464464"/>
              <a:gd name="connsiteX7" fmla="*/ 8104096 w 10820477"/>
              <a:gd name="connsiteY7" fmla="*/ 542061 h 1464464"/>
              <a:gd name="connsiteX8" fmla="*/ 9612056 w 10820477"/>
              <a:gd name="connsiteY8" fmla="*/ 801179 h 1464464"/>
              <a:gd name="connsiteX9" fmla="*/ 10378708 w 10820477"/>
              <a:gd name="connsiteY9" fmla="*/ 1027344 h 1464464"/>
              <a:gd name="connsiteX10" fmla="*/ 10589413 w 10820477"/>
              <a:gd name="connsiteY10" fmla="*/ 1214559 h 1464464"/>
              <a:gd name="connsiteX11" fmla="*/ 10757988 w 10820477"/>
              <a:gd name="connsiteY11" fmla="*/ 1463638 h 1464464"/>
              <a:gd name="connsiteX12" fmla="*/ 9454699 w 10820477"/>
              <a:gd name="connsiteY12" fmla="*/ 1125055 h 1464464"/>
              <a:gd name="connsiteX13" fmla="*/ 6901470 w 10820477"/>
              <a:gd name="connsiteY13" fmla="*/ 926591 h 1464464"/>
              <a:gd name="connsiteX14" fmla="*/ 6181623 w 10820477"/>
              <a:gd name="connsiteY14" fmla="*/ 907136 h 1464464"/>
              <a:gd name="connsiteX15" fmla="*/ 5597964 w 10820477"/>
              <a:gd name="connsiteY15" fmla="*/ 907135 h 1464464"/>
              <a:gd name="connsiteX16" fmla="*/ 4683564 w 10820477"/>
              <a:gd name="connsiteY16" fmla="*/ 946047 h 1464464"/>
              <a:gd name="connsiteX17" fmla="*/ 4002627 w 10820477"/>
              <a:gd name="connsiteY17" fmla="*/ 946046 h 1464464"/>
              <a:gd name="connsiteX18" fmla="*/ 3594066 w 10820477"/>
              <a:gd name="connsiteY18" fmla="*/ 926590 h 1464464"/>
              <a:gd name="connsiteX19" fmla="*/ 3185504 w 10820477"/>
              <a:gd name="connsiteY19" fmla="*/ 926590 h 1464464"/>
              <a:gd name="connsiteX20" fmla="*/ 2582389 w 10820477"/>
              <a:gd name="connsiteY20" fmla="*/ 907136 h 1464464"/>
              <a:gd name="connsiteX21" fmla="*/ 1823632 w 10820477"/>
              <a:gd name="connsiteY21" fmla="*/ 887681 h 1464464"/>
              <a:gd name="connsiteX22" fmla="*/ 162462 w 10820477"/>
              <a:gd name="connsiteY22" fmla="*/ 770949 h 1464464"/>
              <a:gd name="connsiteX23" fmla="*/ 61575 w 10820477"/>
              <a:gd name="connsiteY23" fmla="*/ 119767 h 1464464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6901470 w 10790679"/>
              <a:gd name="connsiteY13" fmla="*/ 926591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0679"/>
              <a:gd name="connsiteY0" fmla="*/ 119767 h 1463813"/>
              <a:gd name="connsiteX1" fmla="*/ 2212738 w 10790679"/>
              <a:gd name="connsiteY1" fmla="*/ 109467 h 1463813"/>
              <a:gd name="connsiteX2" fmla="*/ 2757487 w 10790679"/>
              <a:gd name="connsiteY2" fmla="*/ 90012 h 1463813"/>
              <a:gd name="connsiteX3" fmla="*/ 3399513 w 10790679"/>
              <a:gd name="connsiteY3" fmla="*/ 90012 h 1463813"/>
              <a:gd name="connsiteX4" fmla="*/ 3808074 w 10790679"/>
              <a:gd name="connsiteY4" fmla="*/ 90012 h 1463813"/>
              <a:gd name="connsiteX5" fmla="*/ 4800295 w 10790679"/>
              <a:gd name="connsiteY5" fmla="*/ 128921 h 1463813"/>
              <a:gd name="connsiteX6" fmla="*/ 6424705 w 10790679"/>
              <a:gd name="connsiteY6" fmla="*/ 387564 h 1463813"/>
              <a:gd name="connsiteX7" fmla="*/ 8104096 w 10790679"/>
              <a:gd name="connsiteY7" fmla="*/ 542061 h 1463813"/>
              <a:gd name="connsiteX8" fmla="*/ 9612056 w 10790679"/>
              <a:gd name="connsiteY8" fmla="*/ 801179 h 1463813"/>
              <a:gd name="connsiteX9" fmla="*/ 10378708 w 10790679"/>
              <a:gd name="connsiteY9" fmla="*/ 1027344 h 1463813"/>
              <a:gd name="connsiteX10" fmla="*/ 10589413 w 10790679"/>
              <a:gd name="connsiteY10" fmla="*/ 1214559 h 1463813"/>
              <a:gd name="connsiteX11" fmla="*/ 10757988 w 10790679"/>
              <a:gd name="connsiteY11" fmla="*/ 1463638 h 1463813"/>
              <a:gd name="connsiteX12" fmla="*/ 9899523 w 10790679"/>
              <a:gd name="connsiteY12" fmla="*/ 1174780 h 1463813"/>
              <a:gd name="connsiteX13" fmla="*/ 8610536 w 10790679"/>
              <a:gd name="connsiteY13" fmla="*/ 946482 h 1463813"/>
              <a:gd name="connsiteX14" fmla="*/ 6181623 w 10790679"/>
              <a:gd name="connsiteY14" fmla="*/ 907136 h 1463813"/>
              <a:gd name="connsiteX15" fmla="*/ 5597964 w 10790679"/>
              <a:gd name="connsiteY15" fmla="*/ 907135 h 1463813"/>
              <a:gd name="connsiteX16" fmla="*/ 4683564 w 10790679"/>
              <a:gd name="connsiteY16" fmla="*/ 946047 h 1463813"/>
              <a:gd name="connsiteX17" fmla="*/ 4002627 w 10790679"/>
              <a:gd name="connsiteY17" fmla="*/ 946046 h 1463813"/>
              <a:gd name="connsiteX18" fmla="*/ 3594066 w 10790679"/>
              <a:gd name="connsiteY18" fmla="*/ 926590 h 1463813"/>
              <a:gd name="connsiteX19" fmla="*/ 3185504 w 10790679"/>
              <a:gd name="connsiteY19" fmla="*/ 926590 h 1463813"/>
              <a:gd name="connsiteX20" fmla="*/ 2582389 w 10790679"/>
              <a:gd name="connsiteY20" fmla="*/ 907136 h 1463813"/>
              <a:gd name="connsiteX21" fmla="*/ 1823632 w 10790679"/>
              <a:gd name="connsiteY21" fmla="*/ 887681 h 1463813"/>
              <a:gd name="connsiteX22" fmla="*/ 162462 w 10790679"/>
              <a:gd name="connsiteY22" fmla="*/ 770949 h 1463813"/>
              <a:gd name="connsiteX23" fmla="*/ 61575 w 10790679"/>
              <a:gd name="connsiteY23" fmla="*/ 119767 h 1463813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612056 w 10794418"/>
              <a:gd name="connsiteY8" fmla="*/ 801179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94418"/>
              <a:gd name="connsiteY0" fmla="*/ 119767 h 1463806"/>
              <a:gd name="connsiteX1" fmla="*/ 2212738 w 10794418"/>
              <a:gd name="connsiteY1" fmla="*/ 109467 h 1463806"/>
              <a:gd name="connsiteX2" fmla="*/ 2757487 w 10794418"/>
              <a:gd name="connsiteY2" fmla="*/ 90012 h 1463806"/>
              <a:gd name="connsiteX3" fmla="*/ 3399513 w 10794418"/>
              <a:gd name="connsiteY3" fmla="*/ 90012 h 1463806"/>
              <a:gd name="connsiteX4" fmla="*/ 3808074 w 10794418"/>
              <a:gd name="connsiteY4" fmla="*/ 90012 h 1463806"/>
              <a:gd name="connsiteX5" fmla="*/ 4800295 w 10794418"/>
              <a:gd name="connsiteY5" fmla="*/ 128921 h 1463806"/>
              <a:gd name="connsiteX6" fmla="*/ 6424705 w 10794418"/>
              <a:gd name="connsiteY6" fmla="*/ 387564 h 1463806"/>
              <a:gd name="connsiteX7" fmla="*/ 8104096 w 10794418"/>
              <a:gd name="connsiteY7" fmla="*/ 542061 h 1463806"/>
              <a:gd name="connsiteX8" fmla="*/ 9331116 w 10794418"/>
              <a:gd name="connsiteY8" fmla="*/ 850902 h 1463806"/>
              <a:gd name="connsiteX9" fmla="*/ 10167999 w 10794418"/>
              <a:gd name="connsiteY9" fmla="*/ 1077068 h 1463806"/>
              <a:gd name="connsiteX10" fmla="*/ 10589413 w 10794418"/>
              <a:gd name="connsiteY10" fmla="*/ 1214559 h 1463806"/>
              <a:gd name="connsiteX11" fmla="*/ 10757988 w 10794418"/>
              <a:gd name="connsiteY11" fmla="*/ 1463638 h 1463806"/>
              <a:gd name="connsiteX12" fmla="*/ 9899523 w 10794418"/>
              <a:gd name="connsiteY12" fmla="*/ 1174780 h 1463806"/>
              <a:gd name="connsiteX13" fmla="*/ 8610536 w 10794418"/>
              <a:gd name="connsiteY13" fmla="*/ 946482 h 1463806"/>
              <a:gd name="connsiteX14" fmla="*/ 6181623 w 10794418"/>
              <a:gd name="connsiteY14" fmla="*/ 907136 h 1463806"/>
              <a:gd name="connsiteX15" fmla="*/ 5597964 w 10794418"/>
              <a:gd name="connsiteY15" fmla="*/ 907135 h 1463806"/>
              <a:gd name="connsiteX16" fmla="*/ 4683564 w 10794418"/>
              <a:gd name="connsiteY16" fmla="*/ 946047 h 1463806"/>
              <a:gd name="connsiteX17" fmla="*/ 4002627 w 10794418"/>
              <a:gd name="connsiteY17" fmla="*/ 946046 h 1463806"/>
              <a:gd name="connsiteX18" fmla="*/ 3594066 w 10794418"/>
              <a:gd name="connsiteY18" fmla="*/ 926590 h 1463806"/>
              <a:gd name="connsiteX19" fmla="*/ 3185504 w 10794418"/>
              <a:gd name="connsiteY19" fmla="*/ 926590 h 1463806"/>
              <a:gd name="connsiteX20" fmla="*/ 2582389 w 10794418"/>
              <a:gd name="connsiteY20" fmla="*/ 907136 h 1463806"/>
              <a:gd name="connsiteX21" fmla="*/ 1823632 w 10794418"/>
              <a:gd name="connsiteY21" fmla="*/ 887681 h 1463806"/>
              <a:gd name="connsiteX22" fmla="*/ 162462 w 10794418"/>
              <a:gd name="connsiteY22" fmla="*/ 770949 h 1463806"/>
              <a:gd name="connsiteX23" fmla="*/ 61575 w 10794418"/>
              <a:gd name="connsiteY23" fmla="*/ 119767 h 1463806"/>
              <a:gd name="connsiteX0" fmla="*/ 61575 w 10775047"/>
              <a:gd name="connsiteY0" fmla="*/ 119767 h 1464045"/>
              <a:gd name="connsiteX1" fmla="*/ 2212738 w 10775047"/>
              <a:gd name="connsiteY1" fmla="*/ 109467 h 1464045"/>
              <a:gd name="connsiteX2" fmla="*/ 2757487 w 10775047"/>
              <a:gd name="connsiteY2" fmla="*/ 90012 h 1464045"/>
              <a:gd name="connsiteX3" fmla="*/ 3399513 w 10775047"/>
              <a:gd name="connsiteY3" fmla="*/ 90012 h 1464045"/>
              <a:gd name="connsiteX4" fmla="*/ 3808074 w 10775047"/>
              <a:gd name="connsiteY4" fmla="*/ 90012 h 1464045"/>
              <a:gd name="connsiteX5" fmla="*/ 4800295 w 10775047"/>
              <a:gd name="connsiteY5" fmla="*/ 128921 h 1464045"/>
              <a:gd name="connsiteX6" fmla="*/ 6424705 w 10775047"/>
              <a:gd name="connsiteY6" fmla="*/ 387564 h 1464045"/>
              <a:gd name="connsiteX7" fmla="*/ 8104096 w 10775047"/>
              <a:gd name="connsiteY7" fmla="*/ 542061 h 1464045"/>
              <a:gd name="connsiteX8" fmla="*/ 9331116 w 10775047"/>
              <a:gd name="connsiteY8" fmla="*/ 850902 h 1464045"/>
              <a:gd name="connsiteX9" fmla="*/ 10167999 w 10775047"/>
              <a:gd name="connsiteY9" fmla="*/ 1077068 h 1464045"/>
              <a:gd name="connsiteX10" fmla="*/ 10448940 w 10775047"/>
              <a:gd name="connsiteY10" fmla="*/ 1234450 h 1464045"/>
              <a:gd name="connsiteX11" fmla="*/ 10757988 w 10775047"/>
              <a:gd name="connsiteY11" fmla="*/ 1463638 h 1464045"/>
              <a:gd name="connsiteX12" fmla="*/ 9899523 w 10775047"/>
              <a:gd name="connsiteY12" fmla="*/ 1174780 h 1464045"/>
              <a:gd name="connsiteX13" fmla="*/ 8610536 w 10775047"/>
              <a:gd name="connsiteY13" fmla="*/ 946482 h 1464045"/>
              <a:gd name="connsiteX14" fmla="*/ 6181623 w 10775047"/>
              <a:gd name="connsiteY14" fmla="*/ 907136 h 1464045"/>
              <a:gd name="connsiteX15" fmla="*/ 5597964 w 10775047"/>
              <a:gd name="connsiteY15" fmla="*/ 907135 h 1464045"/>
              <a:gd name="connsiteX16" fmla="*/ 4683564 w 10775047"/>
              <a:gd name="connsiteY16" fmla="*/ 946047 h 1464045"/>
              <a:gd name="connsiteX17" fmla="*/ 4002627 w 10775047"/>
              <a:gd name="connsiteY17" fmla="*/ 946046 h 1464045"/>
              <a:gd name="connsiteX18" fmla="*/ 3594066 w 10775047"/>
              <a:gd name="connsiteY18" fmla="*/ 926590 h 1464045"/>
              <a:gd name="connsiteX19" fmla="*/ 3185504 w 10775047"/>
              <a:gd name="connsiteY19" fmla="*/ 926590 h 1464045"/>
              <a:gd name="connsiteX20" fmla="*/ 2582389 w 10775047"/>
              <a:gd name="connsiteY20" fmla="*/ 907136 h 1464045"/>
              <a:gd name="connsiteX21" fmla="*/ 1823632 w 10775047"/>
              <a:gd name="connsiteY21" fmla="*/ 887681 h 1464045"/>
              <a:gd name="connsiteX22" fmla="*/ 162462 w 10775047"/>
              <a:gd name="connsiteY22" fmla="*/ 770949 h 1464045"/>
              <a:gd name="connsiteX23" fmla="*/ 61575 w 10775047"/>
              <a:gd name="connsiteY23" fmla="*/ 119767 h 1464045"/>
              <a:gd name="connsiteX0" fmla="*/ 61575 w 10958289"/>
              <a:gd name="connsiteY0" fmla="*/ 119767 h 1482635"/>
              <a:gd name="connsiteX1" fmla="*/ 2212738 w 10958289"/>
              <a:gd name="connsiteY1" fmla="*/ 109467 h 1482635"/>
              <a:gd name="connsiteX2" fmla="*/ 2757487 w 10958289"/>
              <a:gd name="connsiteY2" fmla="*/ 90012 h 1482635"/>
              <a:gd name="connsiteX3" fmla="*/ 3399513 w 10958289"/>
              <a:gd name="connsiteY3" fmla="*/ 90012 h 1482635"/>
              <a:gd name="connsiteX4" fmla="*/ 3808074 w 10958289"/>
              <a:gd name="connsiteY4" fmla="*/ 90012 h 1482635"/>
              <a:gd name="connsiteX5" fmla="*/ 4800295 w 10958289"/>
              <a:gd name="connsiteY5" fmla="*/ 128921 h 1482635"/>
              <a:gd name="connsiteX6" fmla="*/ 6424705 w 10958289"/>
              <a:gd name="connsiteY6" fmla="*/ 387564 h 1482635"/>
              <a:gd name="connsiteX7" fmla="*/ 8104096 w 10958289"/>
              <a:gd name="connsiteY7" fmla="*/ 542061 h 1482635"/>
              <a:gd name="connsiteX8" fmla="*/ 9331116 w 10958289"/>
              <a:gd name="connsiteY8" fmla="*/ 850902 h 1482635"/>
              <a:gd name="connsiteX9" fmla="*/ 10167999 w 10958289"/>
              <a:gd name="connsiteY9" fmla="*/ 1077068 h 1482635"/>
              <a:gd name="connsiteX10" fmla="*/ 10917175 w 10958289"/>
              <a:gd name="connsiteY10" fmla="*/ 1413460 h 1482635"/>
              <a:gd name="connsiteX11" fmla="*/ 10757988 w 10958289"/>
              <a:gd name="connsiteY11" fmla="*/ 1463638 h 1482635"/>
              <a:gd name="connsiteX12" fmla="*/ 9899523 w 10958289"/>
              <a:gd name="connsiteY12" fmla="*/ 1174780 h 1482635"/>
              <a:gd name="connsiteX13" fmla="*/ 8610536 w 10958289"/>
              <a:gd name="connsiteY13" fmla="*/ 946482 h 1482635"/>
              <a:gd name="connsiteX14" fmla="*/ 6181623 w 10958289"/>
              <a:gd name="connsiteY14" fmla="*/ 907136 h 1482635"/>
              <a:gd name="connsiteX15" fmla="*/ 5597964 w 10958289"/>
              <a:gd name="connsiteY15" fmla="*/ 907135 h 1482635"/>
              <a:gd name="connsiteX16" fmla="*/ 4683564 w 10958289"/>
              <a:gd name="connsiteY16" fmla="*/ 946047 h 1482635"/>
              <a:gd name="connsiteX17" fmla="*/ 4002627 w 10958289"/>
              <a:gd name="connsiteY17" fmla="*/ 946046 h 1482635"/>
              <a:gd name="connsiteX18" fmla="*/ 3594066 w 10958289"/>
              <a:gd name="connsiteY18" fmla="*/ 926590 h 1482635"/>
              <a:gd name="connsiteX19" fmla="*/ 3185504 w 10958289"/>
              <a:gd name="connsiteY19" fmla="*/ 926590 h 1482635"/>
              <a:gd name="connsiteX20" fmla="*/ 2582389 w 10958289"/>
              <a:gd name="connsiteY20" fmla="*/ 907136 h 1482635"/>
              <a:gd name="connsiteX21" fmla="*/ 1823632 w 10958289"/>
              <a:gd name="connsiteY21" fmla="*/ 887681 h 1482635"/>
              <a:gd name="connsiteX22" fmla="*/ 162462 w 10958289"/>
              <a:gd name="connsiteY22" fmla="*/ 770949 h 1482635"/>
              <a:gd name="connsiteX23" fmla="*/ 61575 w 10958289"/>
              <a:gd name="connsiteY23" fmla="*/ 119767 h 148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958289" h="1482635">
                <a:moveTo>
                  <a:pt x="61575" y="119767"/>
                </a:moveTo>
                <a:cubicBezTo>
                  <a:pt x="59852" y="-146123"/>
                  <a:pt x="1763419" y="114426"/>
                  <a:pt x="2212738" y="109467"/>
                </a:cubicBezTo>
                <a:cubicBezTo>
                  <a:pt x="2662057" y="104508"/>
                  <a:pt x="2559691" y="93254"/>
                  <a:pt x="2757487" y="90012"/>
                </a:cubicBezTo>
                <a:cubicBezTo>
                  <a:pt x="2955283" y="86770"/>
                  <a:pt x="3224415" y="90012"/>
                  <a:pt x="3399513" y="90012"/>
                </a:cubicBezTo>
                <a:cubicBezTo>
                  <a:pt x="3574611" y="90012"/>
                  <a:pt x="3574610" y="83527"/>
                  <a:pt x="3808074" y="90012"/>
                </a:cubicBezTo>
                <a:cubicBezTo>
                  <a:pt x="4041538" y="96497"/>
                  <a:pt x="4364190" y="79329"/>
                  <a:pt x="4800295" y="128921"/>
                </a:cubicBezTo>
                <a:cubicBezTo>
                  <a:pt x="5236400" y="178513"/>
                  <a:pt x="5874072" y="318707"/>
                  <a:pt x="6424705" y="387564"/>
                </a:cubicBezTo>
                <a:cubicBezTo>
                  <a:pt x="6975338" y="456421"/>
                  <a:pt x="7619694" y="464838"/>
                  <a:pt x="8104096" y="542061"/>
                </a:cubicBezTo>
                <a:cubicBezTo>
                  <a:pt x="8588498" y="619284"/>
                  <a:pt x="8987132" y="761734"/>
                  <a:pt x="9331116" y="850902"/>
                </a:cubicBezTo>
                <a:cubicBezTo>
                  <a:pt x="9675100" y="940070"/>
                  <a:pt x="9903656" y="983308"/>
                  <a:pt x="10167999" y="1077068"/>
                </a:cubicBezTo>
                <a:cubicBezTo>
                  <a:pt x="10432342" y="1170828"/>
                  <a:pt x="10818844" y="1349032"/>
                  <a:pt x="10917175" y="1413460"/>
                </a:cubicBezTo>
                <a:cubicBezTo>
                  <a:pt x="11015506" y="1477888"/>
                  <a:pt x="10927597" y="1503418"/>
                  <a:pt x="10757988" y="1463638"/>
                </a:cubicBezTo>
                <a:cubicBezTo>
                  <a:pt x="10588379" y="1423858"/>
                  <a:pt x="10257432" y="1260973"/>
                  <a:pt x="9899523" y="1174780"/>
                </a:cubicBezTo>
                <a:cubicBezTo>
                  <a:pt x="9541614" y="1088587"/>
                  <a:pt x="9230186" y="991089"/>
                  <a:pt x="8610536" y="946482"/>
                </a:cubicBezTo>
                <a:cubicBezTo>
                  <a:pt x="7990886" y="901875"/>
                  <a:pt x="6683718" y="913694"/>
                  <a:pt x="6181623" y="907136"/>
                </a:cubicBezTo>
                <a:cubicBezTo>
                  <a:pt x="5679528" y="900578"/>
                  <a:pt x="5847640" y="900650"/>
                  <a:pt x="5597964" y="907135"/>
                </a:cubicBezTo>
                <a:cubicBezTo>
                  <a:pt x="5348288" y="913620"/>
                  <a:pt x="4988364" y="933076"/>
                  <a:pt x="4683564" y="946047"/>
                </a:cubicBezTo>
                <a:cubicBezTo>
                  <a:pt x="4417675" y="952532"/>
                  <a:pt x="4184210" y="949289"/>
                  <a:pt x="4002627" y="946046"/>
                </a:cubicBezTo>
                <a:cubicBezTo>
                  <a:pt x="3821044" y="942803"/>
                  <a:pt x="3730253" y="929833"/>
                  <a:pt x="3594066" y="926590"/>
                </a:cubicBezTo>
                <a:cubicBezTo>
                  <a:pt x="3457879" y="923347"/>
                  <a:pt x="3354117" y="929832"/>
                  <a:pt x="3185504" y="926590"/>
                </a:cubicBezTo>
                <a:cubicBezTo>
                  <a:pt x="3016891" y="923348"/>
                  <a:pt x="2809368" y="913621"/>
                  <a:pt x="2582389" y="907136"/>
                </a:cubicBezTo>
                <a:cubicBezTo>
                  <a:pt x="2355410" y="900651"/>
                  <a:pt x="2115462" y="877953"/>
                  <a:pt x="1823632" y="887681"/>
                </a:cubicBezTo>
                <a:cubicBezTo>
                  <a:pt x="1531802" y="897409"/>
                  <a:pt x="456138" y="898935"/>
                  <a:pt x="162462" y="770949"/>
                </a:cubicBezTo>
                <a:cubicBezTo>
                  <a:pt x="-131214" y="642963"/>
                  <a:pt x="63298" y="385657"/>
                  <a:pt x="61575" y="119767"/>
                </a:cubicBezTo>
                <a:close/>
              </a:path>
            </a:pathLst>
          </a:custGeom>
          <a:solidFill>
            <a:srgbClr val="C0C1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1" name="文本框 20"/>
          <p:cNvSpPr txBox="1"/>
          <p:nvPr/>
        </p:nvSpPr>
        <p:spPr>
          <a:xfrm>
            <a:off x="6420255" y="27422"/>
            <a:ext cx="49335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Y- position: no meaning;</a:t>
            </a:r>
            <a:endParaRPr kumimoji="1" lang="zh-CN" alt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hue: different topics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Color saturation/opacity: no meaning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Width: number of documents</a:t>
            </a:r>
          </a:p>
          <a:p>
            <a:r>
              <a:rPr kumimoji="1" lang="en-US" altLang="zh-CN" b="1" u="sng" dirty="0" smtClean="0"/>
              <a:t>Stream graph </a:t>
            </a:r>
            <a:r>
              <a:rPr kumimoji="1" lang="en-US" altLang="zh-CN" b="1" u="sng" dirty="0" smtClean="0">
                <a:sym typeface="Wingdings"/>
              </a:rPr>
              <a:t> merging/splitting</a:t>
            </a:r>
            <a:endParaRPr kumimoji="1" lang="en-US" altLang="zh-CN" b="1" u="sng" dirty="0" smtClean="0"/>
          </a:p>
        </p:txBody>
      </p:sp>
      <p:sp>
        <p:nvSpPr>
          <p:cNvPr id="20" name="文本框 19"/>
          <p:cNvSpPr txBox="1"/>
          <p:nvPr/>
        </p:nvSpPr>
        <p:spPr>
          <a:xfrm>
            <a:off x="2785235" y="4641574"/>
            <a:ext cx="1083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73913" y="288489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839511" y="4184439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bg1">
                    <a:lumMod val="50000"/>
                  </a:schemeClr>
                </a:solidFill>
              </a:rPr>
              <a:t>splitting</a:t>
            </a:r>
            <a:endParaRPr kumimoji="1" lang="zh-CN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2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17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b="1" u="sng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230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18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</a:t>
            </a:r>
            <a:r>
              <a:rPr kumimoji="1" lang="en-US" altLang="zh-CN" b="1" u="sng" dirty="0" smtClean="0"/>
              <a:t>color: </a:t>
            </a:r>
            <a:r>
              <a:rPr kumimoji="1" lang="en-US" altLang="zh-CN" dirty="0" smtClean="0"/>
              <a:t>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/>
          <p:nvPr/>
        </p:nvSpPr>
        <p:spPr>
          <a:xfrm>
            <a:off x="3401826" y="524076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573333" y="4032194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491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19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size</a:t>
            </a:r>
            <a:r>
              <a:rPr kumimoji="1" lang="en-US" altLang="zh-CN" dirty="0" smtClean="0"/>
              <a:t>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shape</a:t>
            </a:r>
            <a:endParaRPr kumimoji="1" lang="en-US" altLang="zh-CN" dirty="0"/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3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 1: text flow</a:t>
            </a:r>
            <a:endParaRPr kumimoji="1"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38200" y="1257162"/>
            <a:ext cx="7550727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35579" y="1340289"/>
            <a:ext cx="5108027" cy="551771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5579" y="1992193"/>
            <a:ext cx="4745421" cy="4585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b="1" u="sng" dirty="0" smtClean="0">
                <a:solidFill>
                  <a:schemeClr val="bg1">
                    <a:lumMod val="50000"/>
                  </a:schemeClr>
                </a:solidFill>
              </a:rPr>
              <a:t>Data type: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text with time stamped</a:t>
            </a:r>
          </a:p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_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topic flow: text cluster</a:t>
            </a:r>
          </a:p>
          <a:p>
            <a:r>
              <a:rPr lang="en-US" altLang="zh-CN" b="1" smtClean="0">
                <a:solidFill>
                  <a:schemeClr val="bg1">
                    <a:lumMod val="50000"/>
                  </a:schemeClr>
                </a:solidFill>
              </a:rPr>
              <a:t>_ </a:t>
            </a:r>
            <a:r>
              <a:rPr lang="en-US" altLang="zh-CN" smtClean="0">
                <a:solidFill>
                  <a:schemeClr val="bg1">
                    <a:lumMod val="50000"/>
                  </a:schemeClr>
                </a:solidFill>
              </a:rPr>
              <a:t>relationship between topics</a:t>
            </a: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CN" sz="2000" b="1" u="sng" dirty="0" smtClean="0">
                <a:solidFill>
                  <a:schemeClr val="bg1">
                    <a:lumMod val="50000"/>
                  </a:schemeClr>
                </a:solidFill>
              </a:rPr>
              <a:t>Tasks</a:t>
            </a:r>
            <a:r>
              <a:rPr kumimoji="1" lang="en-US" altLang="zh-CN" sz="2000" b="1" u="sng" dirty="0">
                <a:solidFill>
                  <a:schemeClr val="bg1">
                    <a:lumMod val="50000"/>
                  </a:schemeClr>
                </a:solidFill>
              </a:rPr>
              <a:t>: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topic evolution trend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critical event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the keyword correlation</a:t>
            </a:r>
          </a:p>
          <a:p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 u="sng" dirty="0" smtClean="0">
                <a:solidFill>
                  <a:schemeClr val="bg1">
                    <a:lumMod val="50000"/>
                  </a:schemeClr>
                </a:solidFill>
              </a:rPr>
              <a:t>Visual unit: 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Stream graph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Glyph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thread</a:t>
            </a:r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35579" y="1355832"/>
            <a:ext cx="4539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introduction</a:t>
            </a:r>
            <a:endParaRPr kumimoji="1" lang="zh-CN" altLang="en-US" sz="3600" b="1" dirty="0">
              <a:solidFill>
                <a:schemeClr val="bg1">
                  <a:lumMod val="5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91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20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Glyph:</a:t>
            </a:r>
          </a:p>
          <a:p>
            <a:r>
              <a:rPr kumimoji="1" lang="en-US" altLang="zh-CN" dirty="0" smtClean="0"/>
              <a:t>Node: encode: an event of a topic flow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x-time point, y-topic</a:t>
            </a:r>
            <a:endParaRPr kumimoji="1" lang="en-US" altLang="zh-CN" sz="2000" b="1" u="sng" dirty="0" smtClean="0"/>
          </a:p>
          <a:p>
            <a:r>
              <a:rPr kumimoji="1" lang="en-US" altLang="zh-CN" dirty="0" smtClean="0"/>
              <a:t>           color: no meaning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size: importance score of this event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shape: </a:t>
            </a:r>
            <a:r>
              <a:rPr kumimoji="1" lang="en-US" altLang="zh-CN" dirty="0" smtClean="0"/>
              <a:t>source, sink, split, merge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3401825" y="5240759"/>
            <a:ext cx="249443" cy="25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>
            <a:spLocks/>
          </p:cNvSpPr>
          <p:nvPr/>
        </p:nvSpPr>
        <p:spPr>
          <a:xfrm>
            <a:off x="7573333" y="4032194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6850301" y="3351717"/>
            <a:ext cx="144000" cy="14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210744" y="5265570"/>
            <a:ext cx="234509" cy="181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7265" y="2996055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source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109465" y="4653405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merge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471762" y="547267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sink</a:t>
            </a:r>
            <a:endParaRPr kumimoji="1"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02469" y="3256466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388269" y="3847016"/>
            <a:ext cx="329932" cy="312476"/>
            <a:chOff x="3785191" y="4570633"/>
            <a:chExt cx="481617" cy="376574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180233" y="3297763"/>
            <a:ext cx="763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bg1">
                    <a:lumMod val="50000"/>
                  </a:schemeClr>
                </a:solidFill>
              </a:rPr>
              <a:t>split</a:t>
            </a:r>
            <a:endParaRPr kumimoji="1" lang="zh-CN" alt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536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4" grpId="0" animBg="1"/>
      <p:bldP spid="25" grpId="0" animBg="1"/>
      <p:bldP spid="22" grpId="0" animBg="1"/>
      <p:bldP spid="26" grpId="0" animBg="1"/>
      <p:bldP spid="5" grpId="0"/>
      <p:bldP spid="30" grpId="0"/>
      <p:bldP spid="11" grpId="0" animBg="1"/>
      <p:bldP spid="33" grpId="0"/>
      <p:bldP spid="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21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</a:t>
            </a:r>
            <a:r>
              <a:rPr kumimoji="1" lang="en-US" altLang="zh-CN" b="1" u="sng" dirty="0" smtClean="0"/>
              <a:t>encode</a:t>
            </a:r>
            <a:r>
              <a:rPr kumimoji="1" lang="en-US" altLang="zh-CN" dirty="0" smtClean="0"/>
              <a:t>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</a:t>
            </a:r>
            <a:r>
              <a:rPr kumimoji="1" lang="en-US" altLang="zh-CN" sz="2000" dirty="0" smtClean="0"/>
              <a:t>position: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dirty="0" smtClean="0"/>
              <a:t>x-exist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685019" y="1863817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571500" y="2247232"/>
            <a:ext cx="550545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5271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22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</a:t>
            </a:r>
            <a:r>
              <a:rPr kumimoji="1" lang="en-US" altLang="zh-CN" sz="2000" b="1" dirty="0" smtClean="0"/>
              <a:t> </a:t>
            </a:r>
            <a:r>
              <a:rPr kumimoji="1" lang="en-US" altLang="zh-CN" sz="2000" b="1" u="sng" dirty="0" smtClean="0"/>
              <a:t>x</a:t>
            </a:r>
            <a:r>
              <a:rPr kumimoji="1" lang="en-US" altLang="zh-CN" sz="2000" dirty="0" smtClean="0"/>
              <a:t>-exist time period, y-topic it belongs</a:t>
            </a:r>
            <a:endParaRPr kumimoji="1" lang="en-US" altLang="zh-CN" sz="2000" b="1" dirty="0" smtClean="0"/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790048"/>
            <a:ext cx="8112990" cy="76868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76868">
                <a:moveTo>
                  <a:pt x="0" y="668"/>
                </a:moveTo>
                <a:cubicBezTo>
                  <a:pt x="46037" y="7018"/>
                  <a:pt x="155575" y="-2507"/>
                  <a:pt x="228600" y="668"/>
                </a:cubicBezTo>
                <a:cubicBezTo>
                  <a:pt x="301625" y="3843"/>
                  <a:pt x="361950" y="16543"/>
                  <a:pt x="438150" y="19718"/>
                </a:cubicBezTo>
                <a:cubicBezTo>
                  <a:pt x="514350" y="22893"/>
                  <a:pt x="685800" y="19718"/>
                  <a:pt x="685800" y="19718"/>
                </a:cubicBezTo>
                <a:lnTo>
                  <a:pt x="914400" y="19718"/>
                </a:lnTo>
                <a:cubicBezTo>
                  <a:pt x="977900" y="19718"/>
                  <a:pt x="996950" y="16543"/>
                  <a:pt x="1066800" y="19718"/>
                </a:cubicBezTo>
                <a:cubicBezTo>
                  <a:pt x="1136650" y="22893"/>
                  <a:pt x="1235075" y="35593"/>
                  <a:pt x="1333500" y="38768"/>
                </a:cubicBezTo>
                <a:cubicBezTo>
                  <a:pt x="1431925" y="41943"/>
                  <a:pt x="1657350" y="38768"/>
                  <a:pt x="1657350" y="38768"/>
                </a:cubicBezTo>
                <a:lnTo>
                  <a:pt x="1981200" y="38768"/>
                </a:lnTo>
                <a:lnTo>
                  <a:pt x="2324100" y="38768"/>
                </a:lnTo>
                <a:cubicBezTo>
                  <a:pt x="2447925" y="38768"/>
                  <a:pt x="2590800" y="35593"/>
                  <a:pt x="2724150" y="38768"/>
                </a:cubicBezTo>
                <a:cubicBezTo>
                  <a:pt x="2857500" y="41943"/>
                  <a:pt x="3006725" y="54643"/>
                  <a:pt x="3124200" y="57818"/>
                </a:cubicBezTo>
                <a:cubicBezTo>
                  <a:pt x="3241675" y="60993"/>
                  <a:pt x="3429000" y="57818"/>
                  <a:pt x="3429000" y="57818"/>
                </a:cubicBezTo>
                <a:lnTo>
                  <a:pt x="3695700" y="57818"/>
                </a:lnTo>
                <a:lnTo>
                  <a:pt x="4019550" y="57818"/>
                </a:lnTo>
                <a:lnTo>
                  <a:pt x="4343400" y="57818"/>
                </a:lnTo>
                <a:lnTo>
                  <a:pt x="4572000" y="57818"/>
                </a:lnTo>
                <a:lnTo>
                  <a:pt x="4838700" y="57818"/>
                </a:lnTo>
                <a:lnTo>
                  <a:pt x="5029200" y="57818"/>
                </a:lnTo>
                <a:cubicBezTo>
                  <a:pt x="5099050" y="57818"/>
                  <a:pt x="5178425" y="54643"/>
                  <a:pt x="5257800" y="57818"/>
                </a:cubicBezTo>
                <a:cubicBezTo>
                  <a:pt x="5337175" y="60993"/>
                  <a:pt x="5505450" y="76868"/>
                  <a:pt x="5505450" y="768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2" name="组 11"/>
          <p:cNvGrpSpPr/>
          <p:nvPr/>
        </p:nvGrpSpPr>
        <p:grpSpPr>
          <a:xfrm>
            <a:off x="1220731" y="2761921"/>
            <a:ext cx="1725152" cy="3405313"/>
            <a:chOff x="1220731" y="2761921"/>
            <a:chExt cx="1725152" cy="3405313"/>
          </a:xfrm>
        </p:grpSpPr>
        <p:cxnSp>
          <p:nvCxnSpPr>
            <p:cNvPr id="5" name="直线连接符 4"/>
            <p:cNvCxnSpPr/>
            <p:nvPr/>
          </p:nvCxnSpPr>
          <p:spPr>
            <a:xfrm>
              <a:off x="2021610" y="31434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220731" y="2761921"/>
              <a:ext cx="1725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Start time point</a:t>
              </a:r>
              <a:endParaRPr kumimoji="1" lang="zh-CN" altLang="en-US" dirty="0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9374131" y="2914321"/>
            <a:ext cx="1643399" cy="3405313"/>
            <a:chOff x="9374131" y="2914321"/>
            <a:chExt cx="1643399" cy="3405313"/>
          </a:xfrm>
        </p:grpSpPr>
        <p:cxnSp>
          <p:nvCxnSpPr>
            <p:cNvPr id="48" name="直线连接符 47"/>
            <p:cNvCxnSpPr/>
            <p:nvPr/>
          </p:nvCxnSpPr>
          <p:spPr>
            <a:xfrm>
              <a:off x="10175010" y="3295859"/>
              <a:ext cx="0" cy="3023775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9374131" y="2914321"/>
              <a:ext cx="16433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end time point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93204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23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position</a:t>
            </a:r>
            <a:r>
              <a:rPr kumimoji="1" lang="en-US" altLang="zh-CN" sz="2000" dirty="0" smtClean="0"/>
              <a:t>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</a:t>
            </a:r>
            <a:r>
              <a:rPr kumimoji="1" lang="en-US" altLang="zh-CN" sz="2000" b="1" dirty="0" smtClean="0"/>
              <a:t>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dirty="0" smtClean="0"/>
              <a:t>color: no meaning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任意形状 49"/>
          <p:cNvSpPr/>
          <p:nvPr/>
        </p:nvSpPr>
        <p:spPr>
          <a:xfrm>
            <a:off x="5711190" y="2520832"/>
            <a:ext cx="5071110" cy="11177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  <a:gd name="connsiteX0" fmla="*/ 0 w 5071110"/>
              <a:gd name="connsiteY0" fmla="*/ 1117718 h 1117718"/>
              <a:gd name="connsiteX1" fmla="*/ 613410 w 5071110"/>
              <a:gd name="connsiteY1" fmla="*/ 1041518 h 1117718"/>
              <a:gd name="connsiteX2" fmla="*/ 994410 w 5071110"/>
              <a:gd name="connsiteY2" fmla="*/ 946268 h 1117718"/>
              <a:gd name="connsiteX3" fmla="*/ 1280160 w 5071110"/>
              <a:gd name="connsiteY3" fmla="*/ 755768 h 1117718"/>
              <a:gd name="connsiteX4" fmla="*/ 1508760 w 5071110"/>
              <a:gd name="connsiteY4" fmla="*/ 393818 h 1117718"/>
              <a:gd name="connsiteX5" fmla="*/ 1813560 w 5071110"/>
              <a:gd name="connsiteY5" fmla="*/ 184268 h 1117718"/>
              <a:gd name="connsiteX6" fmla="*/ 2366010 w 5071110"/>
              <a:gd name="connsiteY6" fmla="*/ 203318 h 1117718"/>
              <a:gd name="connsiteX7" fmla="*/ 2861310 w 5071110"/>
              <a:gd name="connsiteY7" fmla="*/ 260468 h 1117718"/>
              <a:gd name="connsiteX8" fmla="*/ 3299460 w 5071110"/>
              <a:gd name="connsiteY8" fmla="*/ 12818 h 1117718"/>
              <a:gd name="connsiteX9" fmla="*/ 3890010 w 5071110"/>
              <a:gd name="connsiteY9" fmla="*/ 50918 h 1117718"/>
              <a:gd name="connsiteX10" fmla="*/ 4442460 w 5071110"/>
              <a:gd name="connsiteY10" fmla="*/ 184268 h 1117718"/>
              <a:gd name="connsiteX11" fmla="*/ 5071110 w 5071110"/>
              <a:gd name="connsiteY11" fmla="*/ 260468 h 111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71110" h="1117718">
                <a:moveTo>
                  <a:pt x="0" y="1117718"/>
                </a:moveTo>
                <a:cubicBezTo>
                  <a:pt x="166687" y="1109780"/>
                  <a:pt x="447675" y="1070093"/>
                  <a:pt x="613410" y="1041518"/>
                </a:cubicBezTo>
                <a:cubicBezTo>
                  <a:pt x="779145" y="1012943"/>
                  <a:pt x="883285" y="993893"/>
                  <a:pt x="994410" y="946268"/>
                </a:cubicBezTo>
                <a:cubicBezTo>
                  <a:pt x="1105535" y="898643"/>
                  <a:pt x="1194435" y="847843"/>
                  <a:pt x="1280160" y="755768"/>
                </a:cubicBezTo>
                <a:cubicBezTo>
                  <a:pt x="1365885" y="663693"/>
                  <a:pt x="1419860" y="489068"/>
                  <a:pt x="1508760" y="393818"/>
                </a:cubicBezTo>
                <a:cubicBezTo>
                  <a:pt x="1597660" y="298568"/>
                  <a:pt x="1670685" y="216018"/>
                  <a:pt x="1813560" y="184268"/>
                </a:cubicBezTo>
                <a:cubicBezTo>
                  <a:pt x="1956435" y="152518"/>
                  <a:pt x="2191385" y="190618"/>
                  <a:pt x="2366010" y="203318"/>
                </a:cubicBezTo>
                <a:cubicBezTo>
                  <a:pt x="2540635" y="216018"/>
                  <a:pt x="2705735" y="292218"/>
                  <a:pt x="2861310" y="260468"/>
                </a:cubicBezTo>
                <a:cubicBezTo>
                  <a:pt x="3016885" y="228718"/>
                  <a:pt x="3128010" y="47743"/>
                  <a:pt x="3299460" y="12818"/>
                </a:cubicBezTo>
                <a:cubicBezTo>
                  <a:pt x="3470910" y="-22107"/>
                  <a:pt x="3699510" y="22343"/>
                  <a:pt x="3890010" y="50918"/>
                </a:cubicBezTo>
                <a:cubicBezTo>
                  <a:pt x="4080510" y="79493"/>
                  <a:pt x="4245610" y="149343"/>
                  <a:pt x="4442460" y="184268"/>
                </a:cubicBezTo>
                <a:cubicBezTo>
                  <a:pt x="4639310" y="219193"/>
                  <a:pt x="5071110" y="260468"/>
                  <a:pt x="507111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任意形状 50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499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24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b="1" dirty="0"/>
              <a:t> </a:t>
            </a:r>
            <a:r>
              <a:rPr kumimoji="1" lang="en-US" altLang="zh-CN" sz="2000" b="1" dirty="0" smtClean="0"/>
              <a:t>         </a:t>
            </a:r>
            <a:r>
              <a:rPr kumimoji="1" lang="en-US" altLang="zh-CN" b="1" u="sng" dirty="0" smtClean="0"/>
              <a:t>color</a:t>
            </a:r>
            <a:r>
              <a:rPr kumimoji="1" lang="en-US" altLang="zh-CN" dirty="0" smtClean="0"/>
              <a:t>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055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25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thickness</a:t>
            </a:r>
            <a:r>
              <a:rPr kumimoji="1" lang="en-US" altLang="zh-CN" dirty="0" smtClean="0"/>
              <a:t>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intensity:  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636750"/>
            <a:ext cx="8112990" cy="539890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39890">
                <a:moveTo>
                  <a:pt x="0" y="153967"/>
                </a:moveTo>
                <a:cubicBezTo>
                  <a:pt x="46037" y="160317"/>
                  <a:pt x="155575" y="150792"/>
                  <a:pt x="228600" y="153967"/>
                </a:cubicBezTo>
                <a:cubicBezTo>
                  <a:pt x="301625" y="157142"/>
                  <a:pt x="359795" y="153967"/>
                  <a:pt x="438150" y="173017"/>
                </a:cubicBezTo>
                <a:cubicBezTo>
                  <a:pt x="516505" y="192067"/>
                  <a:pt x="615043" y="233342"/>
                  <a:pt x="698727" y="268267"/>
                </a:cubicBezTo>
                <a:cubicBezTo>
                  <a:pt x="782411" y="303192"/>
                  <a:pt x="857363" y="338117"/>
                  <a:pt x="940254" y="382567"/>
                </a:cubicBezTo>
                <a:cubicBezTo>
                  <a:pt x="1023145" y="427017"/>
                  <a:pt x="1104678" y="515917"/>
                  <a:pt x="1196073" y="534967"/>
                </a:cubicBezTo>
                <a:cubicBezTo>
                  <a:pt x="1287469" y="554017"/>
                  <a:pt x="1383738" y="512742"/>
                  <a:pt x="1488627" y="496867"/>
                </a:cubicBezTo>
                <a:cubicBezTo>
                  <a:pt x="1593516" y="480992"/>
                  <a:pt x="1695910" y="500042"/>
                  <a:pt x="1825405" y="439717"/>
                </a:cubicBezTo>
                <a:cubicBezTo>
                  <a:pt x="1954901" y="379392"/>
                  <a:pt x="2152321" y="207942"/>
                  <a:pt x="2265600" y="134917"/>
                </a:cubicBezTo>
                <a:cubicBezTo>
                  <a:pt x="2378879" y="61892"/>
                  <a:pt x="2402803" y="11092"/>
                  <a:pt x="2505082" y="1567"/>
                </a:cubicBezTo>
                <a:cubicBezTo>
                  <a:pt x="2607361" y="-7958"/>
                  <a:pt x="2752391" y="26967"/>
                  <a:pt x="2879277" y="77767"/>
                </a:cubicBezTo>
                <a:cubicBezTo>
                  <a:pt x="3006163" y="128567"/>
                  <a:pt x="3153234" y="252392"/>
                  <a:pt x="3266400" y="306367"/>
                </a:cubicBezTo>
                <a:cubicBezTo>
                  <a:pt x="3379566" y="360342"/>
                  <a:pt x="3463023" y="404792"/>
                  <a:pt x="3558273" y="401617"/>
                </a:cubicBezTo>
                <a:cubicBezTo>
                  <a:pt x="3653523" y="398442"/>
                  <a:pt x="3761020" y="319067"/>
                  <a:pt x="3837900" y="287317"/>
                </a:cubicBezTo>
                <a:cubicBezTo>
                  <a:pt x="3914780" y="255567"/>
                  <a:pt x="3935300" y="223817"/>
                  <a:pt x="4019550" y="211117"/>
                </a:cubicBezTo>
                <a:cubicBezTo>
                  <a:pt x="4103800" y="198417"/>
                  <a:pt x="4235450" y="211117"/>
                  <a:pt x="4343400" y="211117"/>
                </a:cubicBezTo>
                <a:lnTo>
                  <a:pt x="4572000" y="211117"/>
                </a:lnTo>
                <a:lnTo>
                  <a:pt x="4838700" y="211117"/>
                </a:lnTo>
                <a:lnTo>
                  <a:pt x="5029200" y="211117"/>
                </a:lnTo>
                <a:cubicBezTo>
                  <a:pt x="5099050" y="211117"/>
                  <a:pt x="5178425" y="207942"/>
                  <a:pt x="5257800" y="211117"/>
                </a:cubicBezTo>
                <a:cubicBezTo>
                  <a:pt x="5337175" y="214292"/>
                  <a:pt x="5505450" y="230167"/>
                  <a:pt x="5505450" y="230167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91500" y="3943350"/>
            <a:ext cx="2914650" cy="381000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6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noFill/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26</a:t>
            </a:fld>
            <a:endParaRPr kumimoji="1" lang="zh-CN" altLang="en-US" dirty="0"/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01826" y="167474"/>
            <a:ext cx="1188000" cy="576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954247"/>
            <a:ext cx="1140450" cy="580008"/>
          </a:xfrm>
          <a:prstGeom prst="rect">
            <a:avLst/>
          </a:prstGeom>
          <a:ln w="7620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21611" y="4585037"/>
            <a:ext cx="7564451" cy="144685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869203" h="1446855">
                <a:moveTo>
                  <a:pt x="843017" y="605832"/>
                </a:moveTo>
                <a:cubicBezTo>
                  <a:pt x="1156775" y="540981"/>
                  <a:pt x="1597601" y="615560"/>
                  <a:pt x="1913377" y="605833"/>
                </a:cubicBezTo>
                <a:cubicBezTo>
                  <a:pt x="2229153" y="596106"/>
                  <a:pt x="2511923" y="596105"/>
                  <a:pt x="2737674" y="547467"/>
                </a:cubicBezTo>
                <a:cubicBezTo>
                  <a:pt x="2963425" y="498829"/>
                  <a:pt x="3111420" y="352914"/>
                  <a:pt x="3267881" y="314003"/>
                </a:cubicBezTo>
                <a:cubicBezTo>
                  <a:pt x="3424342" y="275092"/>
                  <a:pt x="3275249" y="275093"/>
                  <a:pt x="3676442" y="314003"/>
                </a:cubicBezTo>
                <a:cubicBezTo>
                  <a:pt x="4077635" y="352913"/>
                  <a:pt x="4894593" y="599346"/>
                  <a:pt x="5675041" y="547465"/>
                </a:cubicBezTo>
                <a:cubicBezTo>
                  <a:pt x="6455489" y="495584"/>
                  <a:pt x="7541124" y="35144"/>
                  <a:pt x="8359131" y="2719"/>
                </a:cubicBezTo>
                <a:cubicBezTo>
                  <a:pt x="9177138" y="-29706"/>
                  <a:pt x="9841764" y="236182"/>
                  <a:pt x="10583081" y="352913"/>
                </a:cubicBezTo>
                <a:cubicBezTo>
                  <a:pt x="10976437" y="421007"/>
                  <a:pt x="10693328" y="288063"/>
                  <a:pt x="10719268" y="411280"/>
                </a:cubicBezTo>
                <a:cubicBezTo>
                  <a:pt x="10745208" y="534497"/>
                  <a:pt x="10735481" y="965757"/>
                  <a:pt x="10738723" y="1092216"/>
                </a:cubicBezTo>
                <a:cubicBezTo>
                  <a:pt x="10741965" y="1218675"/>
                  <a:pt x="11030677" y="1111671"/>
                  <a:pt x="10738723" y="1170037"/>
                </a:cubicBezTo>
                <a:cubicBezTo>
                  <a:pt x="10446769" y="1228403"/>
                  <a:pt x="9468126" y="1416471"/>
                  <a:pt x="8987000" y="1442412"/>
                </a:cubicBezTo>
                <a:cubicBezTo>
                  <a:pt x="8505874" y="1468353"/>
                  <a:pt x="8221495" y="1374318"/>
                  <a:pt x="7851968" y="1325680"/>
                </a:cubicBezTo>
                <a:cubicBezTo>
                  <a:pt x="7482441" y="1277042"/>
                  <a:pt x="7070167" y="1183007"/>
                  <a:pt x="6769838" y="1150582"/>
                </a:cubicBezTo>
                <a:cubicBezTo>
                  <a:pt x="6469509" y="1118157"/>
                  <a:pt x="6289940" y="1137612"/>
                  <a:pt x="6049991" y="1131127"/>
                </a:cubicBezTo>
                <a:cubicBezTo>
                  <a:pt x="5832740" y="1127884"/>
                  <a:pt x="5716008" y="1124641"/>
                  <a:pt x="5466332" y="1131126"/>
                </a:cubicBezTo>
                <a:cubicBezTo>
                  <a:pt x="5216656" y="1137611"/>
                  <a:pt x="4747934" y="1173280"/>
                  <a:pt x="4551932" y="1170038"/>
                </a:cubicBezTo>
                <a:cubicBezTo>
                  <a:pt x="4355930" y="1166796"/>
                  <a:pt x="4429970" y="1124643"/>
                  <a:pt x="4290320" y="1111672"/>
                </a:cubicBezTo>
                <a:cubicBezTo>
                  <a:pt x="4150670" y="1098701"/>
                  <a:pt x="3864196" y="1121397"/>
                  <a:pt x="3714031" y="1092214"/>
                </a:cubicBezTo>
                <a:cubicBezTo>
                  <a:pt x="3563866" y="1063031"/>
                  <a:pt x="3585900" y="959270"/>
                  <a:pt x="3389332" y="936572"/>
                </a:cubicBezTo>
                <a:cubicBezTo>
                  <a:pt x="3192764" y="913875"/>
                  <a:pt x="2775579" y="972241"/>
                  <a:pt x="2534623" y="956029"/>
                </a:cubicBezTo>
                <a:cubicBezTo>
                  <a:pt x="2293667" y="939817"/>
                  <a:pt x="2235425" y="829569"/>
                  <a:pt x="1943595" y="839297"/>
                </a:cubicBezTo>
                <a:cubicBezTo>
                  <a:pt x="1651765" y="849025"/>
                  <a:pt x="214260" y="1033851"/>
                  <a:pt x="30830" y="994940"/>
                </a:cubicBezTo>
                <a:cubicBezTo>
                  <a:pt x="-152600" y="956029"/>
                  <a:pt x="529259" y="670683"/>
                  <a:pt x="843017" y="605832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5846" y="3143459"/>
            <a:ext cx="10392479" cy="1520102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62093" h="1520102">
                <a:moveTo>
                  <a:pt x="5966" y="544961"/>
                </a:moveTo>
                <a:cubicBezTo>
                  <a:pt x="89122" y="467140"/>
                  <a:pt x="1078518" y="233677"/>
                  <a:pt x="1510773" y="214222"/>
                </a:cubicBezTo>
                <a:cubicBezTo>
                  <a:pt x="1943028" y="194767"/>
                  <a:pt x="2294250" y="356894"/>
                  <a:pt x="2599498" y="428230"/>
                </a:cubicBezTo>
                <a:cubicBezTo>
                  <a:pt x="2904746" y="499566"/>
                  <a:pt x="3096648" y="642238"/>
                  <a:pt x="3342261" y="642238"/>
                </a:cubicBezTo>
                <a:cubicBezTo>
                  <a:pt x="3587874" y="642238"/>
                  <a:pt x="3691967" y="535234"/>
                  <a:pt x="4073177" y="428230"/>
                </a:cubicBezTo>
                <a:cubicBezTo>
                  <a:pt x="4454387" y="321226"/>
                  <a:pt x="4905613" y="-9517"/>
                  <a:pt x="5629523" y="211"/>
                </a:cubicBezTo>
                <a:cubicBezTo>
                  <a:pt x="6558561" y="162340"/>
                  <a:pt x="7595438" y="408776"/>
                  <a:pt x="8416638" y="486597"/>
                </a:cubicBezTo>
                <a:cubicBezTo>
                  <a:pt x="9237838" y="564418"/>
                  <a:pt x="9843362" y="473626"/>
                  <a:pt x="10556724" y="467140"/>
                </a:cubicBezTo>
                <a:cubicBezTo>
                  <a:pt x="10936103" y="473625"/>
                  <a:pt x="10666971" y="402290"/>
                  <a:pt x="10692911" y="525507"/>
                </a:cubicBezTo>
                <a:cubicBezTo>
                  <a:pt x="10718851" y="648724"/>
                  <a:pt x="10709124" y="1079984"/>
                  <a:pt x="10712366" y="1206443"/>
                </a:cubicBezTo>
                <a:cubicBezTo>
                  <a:pt x="10715608" y="1332902"/>
                  <a:pt x="10822613" y="1271294"/>
                  <a:pt x="10712366" y="1284264"/>
                </a:cubicBezTo>
                <a:cubicBezTo>
                  <a:pt x="10602119" y="1297234"/>
                  <a:pt x="10526387" y="1339387"/>
                  <a:pt x="10050885" y="1284264"/>
                </a:cubicBezTo>
                <a:cubicBezTo>
                  <a:pt x="9575383" y="1229141"/>
                  <a:pt x="8589864" y="1063770"/>
                  <a:pt x="7859354" y="953523"/>
                </a:cubicBezTo>
                <a:cubicBezTo>
                  <a:pt x="7308120" y="950281"/>
                  <a:pt x="7049434" y="1216171"/>
                  <a:pt x="6743481" y="1264809"/>
                </a:cubicBezTo>
                <a:cubicBezTo>
                  <a:pt x="6437528" y="1313447"/>
                  <a:pt x="6187159" y="1232384"/>
                  <a:pt x="6023634" y="1245354"/>
                </a:cubicBezTo>
                <a:cubicBezTo>
                  <a:pt x="5860109" y="1258324"/>
                  <a:pt x="5907914" y="1297233"/>
                  <a:pt x="5762332" y="1342629"/>
                </a:cubicBezTo>
                <a:cubicBezTo>
                  <a:pt x="5616750" y="1388025"/>
                  <a:pt x="5416030" y="1501516"/>
                  <a:pt x="5150140" y="1517729"/>
                </a:cubicBezTo>
                <a:cubicBezTo>
                  <a:pt x="4884250" y="1533942"/>
                  <a:pt x="4452671" y="1462605"/>
                  <a:pt x="4166994" y="1439907"/>
                </a:cubicBezTo>
                <a:cubicBezTo>
                  <a:pt x="3923355" y="1420451"/>
                  <a:pt x="3639422" y="1375055"/>
                  <a:pt x="3436077" y="1381540"/>
                </a:cubicBezTo>
                <a:cubicBezTo>
                  <a:pt x="3232732" y="1388025"/>
                  <a:pt x="3122254" y="1469089"/>
                  <a:pt x="2946926" y="1478817"/>
                </a:cubicBezTo>
                <a:cubicBezTo>
                  <a:pt x="2771598" y="1488545"/>
                  <a:pt x="2594295" y="1485302"/>
                  <a:pt x="2384106" y="1439907"/>
                </a:cubicBezTo>
                <a:cubicBezTo>
                  <a:pt x="2173917" y="1394512"/>
                  <a:pt x="2038062" y="1391269"/>
                  <a:pt x="1685790" y="1206444"/>
                </a:cubicBezTo>
                <a:cubicBezTo>
                  <a:pt x="1393960" y="1216172"/>
                  <a:pt x="1291806" y="791398"/>
                  <a:pt x="1011835" y="681151"/>
                </a:cubicBezTo>
                <a:cubicBezTo>
                  <a:pt x="731864" y="570904"/>
                  <a:pt x="-77190" y="622783"/>
                  <a:pt x="5966" y="544961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Thread:</a:t>
            </a:r>
          </a:p>
          <a:p>
            <a:r>
              <a:rPr kumimoji="1" lang="en-US" altLang="zh-CN" sz="2000" dirty="0" smtClean="0"/>
              <a:t>Line</a:t>
            </a:r>
            <a:r>
              <a:rPr kumimoji="1" lang="en-US" altLang="zh-CN" dirty="0" smtClean="0"/>
              <a:t>--encode: keyword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position: </a:t>
            </a:r>
            <a:r>
              <a:rPr kumimoji="1" lang="en-US" altLang="zh-CN" sz="2000" dirty="0"/>
              <a:t>x</a:t>
            </a:r>
            <a:r>
              <a:rPr kumimoji="1" lang="en-US" altLang="zh-CN" sz="2000" dirty="0" smtClean="0"/>
              <a:t>-exist time period, y-topic it belongs</a:t>
            </a:r>
          </a:p>
          <a:p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  </a:t>
            </a:r>
            <a:r>
              <a:rPr kumimoji="1" lang="en-US" altLang="zh-CN" dirty="0" smtClean="0"/>
              <a:t>color: category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</a:t>
            </a:r>
            <a:r>
              <a:rPr kumimoji="1" lang="en-US" altLang="zh-CN" b="1" u="sng" dirty="0" smtClean="0"/>
              <a:t> </a:t>
            </a:r>
            <a:r>
              <a:rPr kumimoji="1" lang="en-US" altLang="zh-CN" dirty="0" smtClean="0"/>
              <a:t>thickness: thick one: primary keyword</a:t>
            </a:r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    thin one: non primary keywords</a:t>
            </a:r>
            <a:endParaRPr kumimoji="1" lang="en-US" altLang="zh-CN" b="1" u="sng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     </a:t>
            </a:r>
            <a:r>
              <a:rPr kumimoji="1" lang="en-US" altLang="zh-CN" b="1" u="sng" dirty="0" smtClean="0"/>
              <a:t>intensity: </a:t>
            </a:r>
            <a:r>
              <a:rPr lang="en-US" altLang="zh-CN" dirty="0"/>
              <a:t>occurrence number of all involved keywords </a:t>
            </a:r>
          </a:p>
        </p:txBody>
      </p:sp>
      <p:sp>
        <p:nvSpPr>
          <p:cNvPr id="18" name="任意形状 17"/>
          <p:cNvSpPr/>
          <p:nvPr/>
        </p:nvSpPr>
        <p:spPr>
          <a:xfrm>
            <a:off x="6935827" y="2226483"/>
            <a:ext cx="4252583" cy="1182856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981451 w 10489702"/>
              <a:gd name="connsiteY0" fmla="*/ 575858 h 1878553"/>
              <a:gd name="connsiteX1" fmla="*/ 1574350 w 10489702"/>
              <a:gd name="connsiteY1" fmla="*/ 430508 h 1878553"/>
              <a:gd name="connsiteX2" fmla="*/ 2327107 w 10489702"/>
              <a:gd name="connsiteY2" fmla="*/ 428230 h 1878553"/>
              <a:gd name="connsiteX3" fmla="*/ 3069870 w 10489702"/>
              <a:gd name="connsiteY3" fmla="*/ 642238 h 1878553"/>
              <a:gd name="connsiteX4" fmla="*/ 3800786 w 10489702"/>
              <a:gd name="connsiteY4" fmla="*/ 428230 h 1878553"/>
              <a:gd name="connsiteX5" fmla="*/ 5357132 w 10489702"/>
              <a:gd name="connsiteY5" fmla="*/ 211 h 1878553"/>
              <a:gd name="connsiteX6" fmla="*/ 8144247 w 10489702"/>
              <a:gd name="connsiteY6" fmla="*/ 486597 h 1878553"/>
              <a:gd name="connsiteX7" fmla="*/ 10284333 w 10489702"/>
              <a:gd name="connsiteY7" fmla="*/ 467140 h 1878553"/>
              <a:gd name="connsiteX8" fmla="*/ 10420520 w 10489702"/>
              <a:gd name="connsiteY8" fmla="*/ 525507 h 1878553"/>
              <a:gd name="connsiteX9" fmla="*/ 10439975 w 10489702"/>
              <a:gd name="connsiteY9" fmla="*/ 1206443 h 1878553"/>
              <a:gd name="connsiteX10" fmla="*/ 10439975 w 10489702"/>
              <a:gd name="connsiteY10" fmla="*/ 1284264 h 1878553"/>
              <a:gd name="connsiteX11" fmla="*/ 9778494 w 10489702"/>
              <a:gd name="connsiteY11" fmla="*/ 1284264 h 1878553"/>
              <a:gd name="connsiteX12" fmla="*/ 7586963 w 10489702"/>
              <a:gd name="connsiteY12" fmla="*/ 953523 h 1878553"/>
              <a:gd name="connsiteX13" fmla="*/ 6471090 w 10489702"/>
              <a:gd name="connsiteY13" fmla="*/ 1264809 h 1878553"/>
              <a:gd name="connsiteX14" fmla="*/ 5751243 w 10489702"/>
              <a:gd name="connsiteY14" fmla="*/ 1245354 h 1878553"/>
              <a:gd name="connsiteX15" fmla="*/ 5489941 w 10489702"/>
              <a:gd name="connsiteY15" fmla="*/ 1342629 h 1878553"/>
              <a:gd name="connsiteX16" fmla="*/ 4877749 w 10489702"/>
              <a:gd name="connsiteY16" fmla="*/ 1517729 h 1878553"/>
              <a:gd name="connsiteX17" fmla="*/ 3894603 w 10489702"/>
              <a:gd name="connsiteY17" fmla="*/ 1439907 h 1878553"/>
              <a:gd name="connsiteX18" fmla="*/ 3163686 w 10489702"/>
              <a:gd name="connsiteY18" fmla="*/ 1381540 h 1878553"/>
              <a:gd name="connsiteX19" fmla="*/ 2914510 w 10489702"/>
              <a:gd name="connsiteY19" fmla="*/ 1262532 h 1878553"/>
              <a:gd name="connsiteX20" fmla="*/ 2063721 w 10489702"/>
              <a:gd name="connsiteY20" fmla="*/ 1130928 h 1878553"/>
              <a:gd name="connsiteX21" fmla="*/ 1269413 w 10489702"/>
              <a:gd name="connsiteY21" fmla="*/ 1021057 h 1878553"/>
              <a:gd name="connsiteX22" fmla="*/ 202241 w 10489702"/>
              <a:gd name="connsiteY22" fmla="*/ 1878210 h 1878553"/>
              <a:gd name="connsiteX23" fmla="*/ 67508 w 10489702"/>
              <a:gd name="connsiteY23" fmla="*/ 897435 h 1878553"/>
              <a:gd name="connsiteX24" fmla="*/ 981451 w 10489702"/>
              <a:gd name="connsiteY24" fmla="*/ 575858 h 1878553"/>
              <a:gd name="connsiteX0" fmla="*/ 849398 w 10357649"/>
              <a:gd name="connsiteY0" fmla="*/ 575858 h 1878553"/>
              <a:gd name="connsiteX1" fmla="*/ 1442297 w 10357649"/>
              <a:gd name="connsiteY1" fmla="*/ 430508 h 1878553"/>
              <a:gd name="connsiteX2" fmla="*/ 2195054 w 10357649"/>
              <a:gd name="connsiteY2" fmla="*/ 428230 h 1878553"/>
              <a:gd name="connsiteX3" fmla="*/ 2937817 w 10357649"/>
              <a:gd name="connsiteY3" fmla="*/ 642238 h 1878553"/>
              <a:gd name="connsiteX4" fmla="*/ 3668733 w 10357649"/>
              <a:gd name="connsiteY4" fmla="*/ 428230 h 1878553"/>
              <a:gd name="connsiteX5" fmla="*/ 5225079 w 10357649"/>
              <a:gd name="connsiteY5" fmla="*/ 211 h 1878553"/>
              <a:gd name="connsiteX6" fmla="*/ 8012194 w 10357649"/>
              <a:gd name="connsiteY6" fmla="*/ 486597 h 1878553"/>
              <a:gd name="connsiteX7" fmla="*/ 10152280 w 10357649"/>
              <a:gd name="connsiteY7" fmla="*/ 467140 h 1878553"/>
              <a:gd name="connsiteX8" fmla="*/ 10288467 w 10357649"/>
              <a:gd name="connsiteY8" fmla="*/ 525507 h 1878553"/>
              <a:gd name="connsiteX9" fmla="*/ 10307922 w 10357649"/>
              <a:gd name="connsiteY9" fmla="*/ 1206443 h 1878553"/>
              <a:gd name="connsiteX10" fmla="*/ 10307922 w 10357649"/>
              <a:gd name="connsiteY10" fmla="*/ 1284264 h 1878553"/>
              <a:gd name="connsiteX11" fmla="*/ 9646441 w 10357649"/>
              <a:gd name="connsiteY11" fmla="*/ 1284264 h 1878553"/>
              <a:gd name="connsiteX12" fmla="*/ 7454910 w 10357649"/>
              <a:gd name="connsiteY12" fmla="*/ 953523 h 1878553"/>
              <a:gd name="connsiteX13" fmla="*/ 6339037 w 10357649"/>
              <a:gd name="connsiteY13" fmla="*/ 1264809 h 1878553"/>
              <a:gd name="connsiteX14" fmla="*/ 5619190 w 10357649"/>
              <a:gd name="connsiteY14" fmla="*/ 1245354 h 1878553"/>
              <a:gd name="connsiteX15" fmla="*/ 5357888 w 10357649"/>
              <a:gd name="connsiteY15" fmla="*/ 1342629 h 1878553"/>
              <a:gd name="connsiteX16" fmla="*/ 4745696 w 10357649"/>
              <a:gd name="connsiteY16" fmla="*/ 1517729 h 1878553"/>
              <a:gd name="connsiteX17" fmla="*/ 3762550 w 10357649"/>
              <a:gd name="connsiteY17" fmla="*/ 1439907 h 1878553"/>
              <a:gd name="connsiteX18" fmla="*/ 3031633 w 10357649"/>
              <a:gd name="connsiteY18" fmla="*/ 1381540 h 1878553"/>
              <a:gd name="connsiteX19" fmla="*/ 2782457 w 10357649"/>
              <a:gd name="connsiteY19" fmla="*/ 1262532 h 1878553"/>
              <a:gd name="connsiteX20" fmla="*/ 1931668 w 10357649"/>
              <a:gd name="connsiteY20" fmla="*/ 1130928 h 1878553"/>
              <a:gd name="connsiteX21" fmla="*/ 1137360 w 10357649"/>
              <a:gd name="connsiteY21" fmla="*/ 1021057 h 1878553"/>
              <a:gd name="connsiteX22" fmla="*/ 70188 w 10357649"/>
              <a:gd name="connsiteY22" fmla="*/ 1878210 h 1878553"/>
              <a:gd name="connsiteX23" fmla="*/ 278726 w 10357649"/>
              <a:gd name="connsiteY23" fmla="*/ 1055285 h 1878553"/>
              <a:gd name="connsiteX24" fmla="*/ 849398 w 10357649"/>
              <a:gd name="connsiteY24" fmla="*/ 575858 h 1878553"/>
              <a:gd name="connsiteX0" fmla="*/ 914831 w 10423082"/>
              <a:gd name="connsiteY0" fmla="*/ 575858 h 1878553"/>
              <a:gd name="connsiteX1" fmla="*/ 1507730 w 10423082"/>
              <a:gd name="connsiteY1" fmla="*/ 430508 h 1878553"/>
              <a:gd name="connsiteX2" fmla="*/ 2260487 w 10423082"/>
              <a:gd name="connsiteY2" fmla="*/ 428230 h 1878553"/>
              <a:gd name="connsiteX3" fmla="*/ 3003250 w 10423082"/>
              <a:gd name="connsiteY3" fmla="*/ 642238 h 1878553"/>
              <a:gd name="connsiteX4" fmla="*/ 3734166 w 10423082"/>
              <a:gd name="connsiteY4" fmla="*/ 428230 h 1878553"/>
              <a:gd name="connsiteX5" fmla="*/ 5290512 w 10423082"/>
              <a:gd name="connsiteY5" fmla="*/ 211 h 1878553"/>
              <a:gd name="connsiteX6" fmla="*/ 8077627 w 10423082"/>
              <a:gd name="connsiteY6" fmla="*/ 486597 h 1878553"/>
              <a:gd name="connsiteX7" fmla="*/ 10217713 w 10423082"/>
              <a:gd name="connsiteY7" fmla="*/ 467140 h 1878553"/>
              <a:gd name="connsiteX8" fmla="*/ 10353900 w 10423082"/>
              <a:gd name="connsiteY8" fmla="*/ 525507 h 1878553"/>
              <a:gd name="connsiteX9" fmla="*/ 10373355 w 10423082"/>
              <a:gd name="connsiteY9" fmla="*/ 1206443 h 1878553"/>
              <a:gd name="connsiteX10" fmla="*/ 10373355 w 10423082"/>
              <a:gd name="connsiteY10" fmla="*/ 1284264 h 1878553"/>
              <a:gd name="connsiteX11" fmla="*/ 9711874 w 10423082"/>
              <a:gd name="connsiteY11" fmla="*/ 1284264 h 1878553"/>
              <a:gd name="connsiteX12" fmla="*/ 7520343 w 10423082"/>
              <a:gd name="connsiteY12" fmla="*/ 953523 h 1878553"/>
              <a:gd name="connsiteX13" fmla="*/ 6404470 w 10423082"/>
              <a:gd name="connsiteY13" fmla="*/ 1264809 h 1878553"/>
              <a:gd name="connsiteX14" fmla="*/ 5684623 w 10423082"/>
              <a:gd name="connsiteY14" fmla="*/ 1245354 h 1878553"/>
              <a:gd name="connsiteX15" fmla="*/ 5423321 w 10423082"/>
              <a:gd name="connsiteY15" fmla="*/ 1342629 h 1878553"/>
              <a:gd name="connsiteX16" fmla="*/ 4811129 w 10423082"/>
              <a:gd name="connsiteY16" fmla="*/ 1517729 h 1878553"/>
              <a:gd name="connsiteX17" fmla="*/ 3827983 w 10423082"/>
              <a:gd name="connsiteY17" fmla="*/ 1439907 h 1878553"/>
              <a:gd name="connsiteX18" fmla="*/ 3097066 w 10423082"/>
              <a:gd name="connsiteY18" fmla="*/ 1381540 h 1878553"/>
              <a:gd name="connsiteX19" fmla="*/ 2847890 w 10423082"/>
              <a:gd name="connsiteY19" fmla="*/ 1262532 h 1878553"/>
              <a:gd name="connsiteX20" fmla="*/ 1997101 w 10423082"/>
              <a:gd name="connsiteY20" fmla="*/ 1130928 h 1878553"/>
              <a:gd name="connsiteX21" fmla="*/ 1202793 w 10423082"/>
              <a:gd name="connsiteY21" fmla="*/ 1021057 h 1878553"/>
              <a:gd name="connsiteX22" fmla="*/ 135621 w 10423082"/>
              <a:gd name="connsiteY22" fmla="*/ 1878210 h 1878553"/>
              <a:gd name="connsiteX23" fmla="*/ 344159 w 10423082"/>
              <a:gd name="connsiteY23" fmla="*/ 1055285 h 1878553"/>
              <a:gd name="connsiteX24" fmla="*/ 914831 w 10423082"/>
              <a:gd name="connsiteY24" fmla="*/ 575858 h 1878553"/>
              <a:gd name="connsiteX0" fmla="*/ 982655 w 10490906"/>
              <a:gd name="connsiteY0" fmla="*/ 575858 h 1878553"/>
              <a:gd name="connsiteX1" fmla="*/ 1575554 w 10490906"/>
              <a:gd name="connsiteY1" fmla="*/ 430508 h 1878553"/>
              <a:gd name="connsiteX2" fmla="*/ 2328311 w 10490906"/>
              <a:gd name="connsiteY2" fmla="*/ 428230 h 1878553"/>
              <a:gd name="connsiteX3" fmla="*/ 3071074 w 10490906"/>
              <a:gd name="connsiteY3" fmla="*/ 642238 h 1878553"/>
              <a:gd name="connsiteX4" fmla="*/ 3801990 w 10490906"/>
              <a:gd name="connsiteY4" fmla="*/ 428230 h 1878553"/>
              <a:gd name="connsiteX5" fmla="*/ 5358336 w 10490906"/>
              <a:gd name="connsiteY5" fmla="*/ 211 h 1878553"/>
              <a:gd name="connsiteX6" fmla="*/ 8145451 w 10490906"/>
              <a:gd name="connsiteY6" fmla="*/ 486597 h 1878553"/>
              <a:gd name="connsiteX7" fmla="*/ 10285537 w 10490906"/>
              <a:gd name="connsiteY7" fmla="*/ 467140 h 1878553"/>
              <a:gd name="connsiteX8" fmla="*/ 10421724 w 10490906"/>
              <a:gd name="connsiteY8" fmla="*/ 525507 h 1878553"/>
              <a:gd name="connsiteX9" fmla="*/ 10441179 w 10490906"/>
              <a:gd name="connsiteY9" fmla="*/ 1206443 h 1878553"/>
              <a:gd name="connsiteX10" fmla="*/ 10441179 w 10490906"/>
              <a:gd name="connsiteY10" fmla="*/ 1284264 h 1878553"/>
              <a:gd name="connsiteX11" fmla="*/ 9779698 w 10490906"/>
              <a:gd name="connsiteY11" fmla="*/ 1284264 h 1878553"/>
              <a:gd name="connsiteX12" fmla="*/ 7588167 w 10490906"/>
              <a:gd name="connsiteY12" fmla="*/ 953523 h 1878553"/>
              <a:gd name="connsiteX13" fmla="*/ 6472294 w 10490906"/>
              <a:gd name="connsiteY13" fmla="*/ 1264809 h 1878553"/>
              <a:gd name="connsiteX14" fmla="*/ 5752447 w 10490906"/>
              <a:gd name="connsiteY14" fmla="*/ 1245354 h 1878553"/>
              <a:gd name="connsiteX15" fmla="*/ 5491145 w 10490906"/>
              <a:gd name="connsiteY15" fmla="*/ 1342629 h 1878553"/>
              <a:gd name="connsiteX16" fmla="*/ 4878953 w 10490906"/>
              <a:gd name="connsiteY16" fmla="*/ 1517729 h 1878553"/>
              <a:gd name="connsiteX17" fmla="*/ 3895807 w 10490906"/>
              <a:gd name="connsiteY17" fmla="*/ 1439907 h 1878553"/>
              <a:gd name="connsiteX18" fmla="*/ 3164890 w 10490906"/>
              <a:gd name="connsiteY18" fmla="*/ 1381540 h 1878553"/>
              <a:gd name="connsiteX19" fmla="*/ 2915714 w 10490906"/>
              <a:gd name="connsiteY19" fmla="*/ 1262532 h 1878553"/>
              <a:gd name="connsiteX20" fmla="*/ 2064925 w 10490906"/>
              <a:gd name="connsiteY20" fmla="*/ 1130928 h 1878553"/>
              <a:gd name="connsiteX21" fmla="*/ 1270617 w 10490906"/>
              <a:gd name="connsiteY21" fmla="*/ 1021057 h 1878553"/>
              <a:gd name="connsiteX22" fmla="*/ 203445 w 10490906"/>
              <a:gd name="connsiteY22" fmla="*/ 1878210 h 1878553"/>
              <a:gd name="connsiteX23" fmla="*/ 411983 w 10490906"/>
              <a:gd name="connsiteY23" fmla="*/ 1055285 h 1878553"/>
              <a:gd name="connsiteX24" fmla="*/ 982655 w 10490906"/>
              <a:gd name="connsiteY24" fmla="*/ 575858 h 187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490906" h="1878553">
                <a:moveTo>
                  <a:pt x="982655" y="575858"/>
                </a:moveTo>
                <a:cubicBezTo>
                  <a:pt x="1176584" y="471729"/>
                  <a:pt x="1351278" y="455113"/>
                  <a:pt x="1575554" y="430508"/>
                </a:cubicBezTo>
                <a:cubicBezTo>
                  <a:pt x="1799830" y="405903"/>
                  <a:pt x="2079058" y="392942"/>
                  <a:pt x="2328311" y="428230"/>
                </a:cubicBezTo>
                <a:cubicBezTo>
                  <a:pt x="2577564" y="463518"/>
                  <a:pt x="2825461" y="642238"/>
                  <a:pt x="3071074" y="642238"/>
                </a:cubicBezTo>
                <a:cubicBezTo>
                  <a:pt x="3316687" y="642238"/>
                  <a:pt x="3420780" y="535234"/>
                  <a:pt x="3801990" y="428230"/>
                </a:cubicBezTo>
                <a:cubicBezTo>
                  <a:pt x="4183200" y="321226"/>
                  <a:pt x="4634426" y="-9517"/>
                  <a:pt x="5358336" y="211"/>
                </a:cubicBezTo>
                <a:cubicBezTo>
                  <a:pt x="6287374" y="162340"/>
                  <a:pt x="7324251" y="408776"/>
                  <a:pt x="8145451" y="486597"/>
                </a:cubicBezTo>
                <a:cubicBezTo>
                  <a:pt x="8966651" y="564418"/>
                  <a:pt x="9572175" y="473626"/>
                  <a:pt x="10285537" y="467140"/>
                </a:cubicBezTo>
                <a:cubicBezTo>
                  <a:pt x="10664916" y="473625"/>
                  <a:pt x="10395784" y="402290"/>
                  <a:pt x="10421724" y="525507"/>
                </a:cubicBezTo>
                <a:cubicBezTo>
                  <a:pt x="10447664" y="648724"/>
                  <a:pt x="10437937" y="1079984"/>
                  <a:pt x="10441179" y="1206443"/>
                </a:cubicBezTo>
                <a:cubicBezTo>
                  <a:pt x="10444421" y="1332902"/>
                  <a:pt x="10551426" y="1271294"/>
                  <a:pt x="10441179" y="1284264"/>
                </a:cubicBezTo>
                <a:cubicBezTo>
                  <a:pt x="10330932" y="1297234"/>
                  <a:pt x="10255200" y="1339387"/>
                  <a:pt x="9779698" y="1284264"/>
                </a:cubicBezTo>
                <a:cubicBezTo>
                  <a:pt x="9304196" y="1229141"/>
                  <a:pt x="8318677" y="1063770"/>
                  <a:pt x="7588167" y="953523"/>
                </a:cubicBezTo>
                <a:cubicBezTo>
                  <a:pt x="7036933" y="950281"/>
                  <a:pt x="6778247" y="1216171"/>
                  <a:pt x="6472294" y="1264809"/>
                </a:cubicBezTo>
                <a:cubicBezTo>
                  <a:pt x="6166341" y="1313447"/>
                  <a:pt x="5915972" y="1232384"/>
                  <a:pt x="5752447" y="1245354"/>
                </a:cubicBezTo>
                <a:cubicBezTo>
                  <a:pt x="5588922" y="1258324"/>
                  <a:pt x="5636727" y="1297233"/>
                  <a:pt x="5491145" y="1342629"/>
                </a:cubicBezTo>
                <a:cubicBezTo>
                  <a:pt x="5345563" y="1388025"/>
                  <a:pt x="5144843" y="1501516"/>
                  <a:pt x="4878953" y="1517729"/>
                </a:cubicBezTo>
                <a:cubicBezTo>
                  <a:pt x="4613063" y="1533942"/>
                  <a:pt x="4181484" y="1462605"/>
                  <a:pt x="3895807" y="1439907"/>
                </a:cubicBezTo>
                <a:cubicBezTo>
                  <a:pt x="3652168" y="1420451"/>
                  <a:pt x="3328239" y="1411103"/>
                  <a:pt x="3164890" y="1381540"/>
                </a:cubicBezTo>
                <a:cubicBezTo>
                  <a:pt x="3001541" y="1351977"/>
                  <a:pt x="3099041" y="1304301"/>
                  <a:pt x="2915714" y="1262532"/>
                </a:cubicBezTo>
                <a:cubicBezTo>
                  <a:pt x="2732387" y="1220763"/>
                  <a:pt x="2339108" y="1171174"/>
                  <a:pt x="2064925" y="1130928"/>
                </a:cubicBezTo>
                <a:lnTo>
                  <a:pt x="1270617" y="1021057"/>
                </a:lnTo>
                <a:cubicBezTo>
                  <a:pt x="1042449" y="984789"/>
                  <a:pt x="403762" y="1898814"/>
                  <a:pt x="203445" y="1878210"/>
                </a:cubicBezTo>
                <a:cubicBezTo>
                  <a:pt x="3128" y="1857606"/>
                  <a:pt x="-208272" y="1840596"/>
                  <a:pt x="411983" y="1055285"/>
                </a:cubicBezTo>
                <a:cubicBezTo>
                  <a:pt x="1032238" y="269974"/>
                  <a:pt x="788727" y="679988"/>
                  <a:pt x="982655" y="575858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2b</a:t>
            </a:r>
            <a:endParaRPr kumimoji="1" lang="zh-CN" altLang="en-US" sz="2400" b="1" dirty="0"/>
          </a:p>
        </p:txBody>
      </p:sp>
      <p:sp>
        <p:nvSpPr>
          <p:cNvPr id="21" name="任意形状 20"/>
          <p:cNvSpPr/>
          <p:nvPr/>
        </p:nvSpPr>
        <p:spPr>
          <a:xfrm flipH="1">
            <a:off x="399347" y="4449695"/>
            <a:ext cx="3032565" cy="791065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134120 w 10890247"/>
              <a:gd name="connsiteY0" fmla="*/ 138348 h 883415"/>
              <a:gd name="connsiteX1" fmla="*/ 2015174 w 10890247"/>
              <a:gd name="connsiteY1" fmla="*/ 313447 h 883415"/>
              <a:gd name="connsiteX2" fmla="*/ 2727652 w 10890247"/>
              <a:gd name="connsiteY2" fmla="*/ 21617 h 883415"/>
              <a:gd name="connsiteX3" fmla="*/ 3369678 w 10890247"/>
              <a:gd name="connsiteY3" fmla="*/ 21617 h 883415"/>
              <a:gd name="connsiteX4" fmla="*/ 3778239 w 10890247"/>
              <a:gd name="connsiteY4" fmla="*/ 21617 h 883415"/>
              <a:gd name="connsiteX5" fmla="*/ 4770460 w 10890247"/>
              <a:gd name="connsiteY5" fmla="*/ 60526 h 883415"/>
              <a:gd name="connsiteX6" fmla="*/ 8544792 w 10890247"/>
              <a:gd name="connsiteY6" fmla="*/ 79984 h 883415"/>
              <a:gd name="connsiteX7" fmla="*/ 10684878 w 10890247"/>
              <a:gd name="connsiteY7" fmla="*/ 60527 h 883415"/>
              <a:gd name="connsiteX8" fmla="*/ 10821065 w 10890247"/>
              <a:gd name="connsiteY8" fmla="*/ 118894 h 883415"/>
              <a:gd name="connsiteX9" fmla="*/ 10840520 w 10890247"/>
              <a:gd name="connsiteY9" fmla="*/ 799830 h 883415"/>
              <a:gd name="connsiteX10" fmla="*/ 10840520 w 10890247"/>
              <a:gd name="connsiteY10" fmla="*/ 877651 h 883415"/>
              <a:gd name="connsiteX11" fmla="*/ 10179039 w 10890247"/>
              <a:gd name="connsiteY11" fmla="*/ 877651 h 883415"/>
              <a:gd name="connsiteX12" fmla="*/ 7786035 w 10890247"/>
              <a:gd name="connsiteY12" fmla="*/ 877651 h 883415"/>
              <a:gd name="connsiteX13" fmla="*/ 6871635 w 10890247"/>
              <a:gd name="connsiteY13" fmla="*/ 858196 h 883415"/>
              <a:gd name="connsiteX14" fmla="*/ 6151788 w 10890247"/>
              <a:gd name="connsiteY14" fmla="*/ 838741 h 883415"/>
              <a:gd name="connsiteX15" fmla="*/ 5568129 w 10890247"/>
              <a:gd name="connsiteY15" fmla="*/ 838740 h 883415"/>
              <a:gd name="connsiteX16" fmla="*/ 4653729 w 10890247"/>
              <a:gd name="connsiteY16" fmla="*/ 877652 h 883415"/>
              <a:gd name="connsiteX17" fmla="*/ 3972792 w 10890247"/>
              <a:gd name="connsiteY17" fmla="*/ 877651 h 883415"/>
              <a:gd name="connsiteX18" fmla="*/ 3564231 w 10890247"/>
              <a:gd name="connsiteY18" fmla="*/ 858195 h 883415"/>
              <a:gd name="connsiteX19" fmla="*/ 3155669 w 10890247"/>
              <a:gd name="connsiteY19" fmla="*/ 858195 h 883415"/>
              <a:gd name="connsiteX20" fmla="*/ 2552554 w 10890247"/>
              <a:gd name="connsiteY20" fmla="*/ 838741 h 883415"/>
              <a:gd name="connsiteX21" fmla="*/ 1793797 w 10890247"/>
              <a:gd name="connsiteY21" fmla="*/ 819286 h 883415"/>
              <a:gd name="connsiteX22" fmla="*/ 132627 w 10890247"/>
              <a:gd name="connsiteY22" fmla="*/ 702554 h 883415"/>
              <a:gd name="connsiteX23" fmla="*/ 134120 w 10890247"/>
              <a:gd name="connsiteY23" fmla="*/ 138348 h 883415"/>
              <a:gd name="connsiteX0" fmla="*/ 237868 w 10993995"/>
              <a:gd name="connsiteY0" fmla="*/ 138348 h 883415"/>
              <a:gd name="connsiteX1" fmla="*/ 2118922 w 10993995"/>
              <a:gd name="connsiteY1" fmla="*/ 313447 h 883415"/>
              <a:gd name="connsiteX2" fmla="*/ 2831400 w 10993995"/>
              <a:gd name="connsiteY2" fmla="*/ 21617 h 883415"/>
              <a:gd name="connsiteX3" fmla="*/ 3473426 w 10993995"/>
              <a:gd name="connsiteY3" fmla="*/ 21617 h 883415"/>
              <a:gd name="connsiteX4" fmla="*/ 3881987 w 10993995"/>
              <a:gd name="connsiteY4" fmla="*/ 21617 h 883415"/>
              <a:gd name="connsiteX5" fmla="*/ 4874208 w 10993995"/>
              <a:gd name="connsiteY5" fmla="*/ 60526 h 883415"/>
              <a:gd name="connsiteX6" fmla="*/ 8648540 w 10993995"/>
              <a:gd name="connsiteY6" fmla="*/ 79984 h 883415"/>
              <a:gd name="connsiteX7" fmla="*/ 10788626 w 10993995"/>
              <a:gd name="connsiteY7" fmla="*/ 60527 h 883415"/>
              <a:gd name="connsiteX8" fmla="*/ 10924813 w 10993995"/>
              <a:gd name="connsiteY8" fmla="*/ 118894 h 883415"/>
              <a:gd name="connsiteX9" fmla="*/ 10944268 w 10993995"/>
              <a:gd name="connsiteY9" fmla="*/ 799830 h 883415"/>
              <a:gd name="connsiteX10" fmla="*/ 10944268 w 10993995"/>
              <a:gd name="connsiteY10" fmla="*/ 877651 h 883415"/>
              <a:gd name="connsiteX11" fmla="*/ 10282787 w 10993995"/>
              <a:gd name="connsiteY11" fmla="*/ 877651 h 883415"/>
              <a:gd name="connsiteX12" fmla="*/ 7889783 w 10993995"/>
              <a:gd name="connsiteY12" fmla="*/ 877651 h 883415"/>
              <a:gd name="connsiteX13" fmla="*/ 6975383 w 10993995"/>
              <a:gd name="connsiteY13" fmla="*/ 858196 h 883415"/>
              <a:gd name="connsiteX14" fmla="*/ 6255536 w 10993995"/>
              <a:gd name="connsiteY14" fmla="*/ 838741 h 883415"/>
              <a:gd name="connsiteX15" fmla="*/ 5671877 w 10993995"/>
              <a:gd name="connsiteY15" fmla="*/ 838740 h 883415"/>
              <a:gd name="connsiteX16" fmla="*/ 4757477 w 10993995"/>
              <a:gd name="connsiteY16" fmla="*/ 877652 h 883415"/>
              <a:gd name="connsiteX17" fmla="*/ 4076540 w 10993995"/>
              <a:gd name="connsiteY17" fmla="*/ 877651 h 883415"/>
              <a:gd name="connsiteX18" fmla="*/ 3667979 w 10993995"/>
              <a:gd name="connsiteY18" fmla="*/ 858195 h 883415"/>
              <a:gd name="connsiteX19" fmla="*/ 3259417 w 10993995"/>
              <a:gd name="connsiteY19" fmla="*/ 858195 h 883415"/>
              <a:gd name="connsiteX20" fmla="*/ 2656302 w 10993995"/>
              <a:gd name="connsiteY20" fmla="*/ 838741 h 883415"/>
              <a:gd name="connsiteX21" fmla="*/ 2149140 w 10993995"/>
              <a:gd name="connsiteY21" fmla="*/ 546911 h 883415"/>
              <a:gd name="connsiteX22" fmla="*/ 236375 w 10993995"/>
              <a:gd name="connsiteY22" fmla="*/ 702554 h 883415"/>
              <a:gd name="connsiteX23" fmla="*/ 237868 w 10993995"/>
              <a:gd name="connsiteY23" fmla="*/ 138348 h 883415"/>
              <a:gd name="connsiteX0" fmla="*/ 237869 w 10999288"/>
              <a:gd name="connsiteY0" fmla="*/ 428015 h 1173082"/>
              <a:gd name="connsiteX1" fmla="*/ 2118923 w 10999288"/>
              <a:gd name="connsiteY1" fmla="*/ 603114 h 1173082"/>
              <a:gd name="connsiteX2" fmla="*/ 2831401 w 10999288"/>
              <a:gd name="connsiteY2" fmla="*/ 311284 h 1173082"/>
              <a:gd name="connsiteX3" fmla="*/ 3473427 w 10999288"/>
              <a:gd name="connsiteY3" fmla="*/ 311284 h 1173082"/>
              <a:gd name="connsiteX4" fmla="*/ 3881988 w 10999288"/>
              <a:gd name="connsiteY4" fmla="*/ 311284 h 1173082"/>
              <a:gd name="connsiteX5" fmla="*/ 4874209 w 10999288"/>
              <a:gd name="connsiteY5" fmla="*/ 350193 h 1173082"/>
              <a:gd name="connsiteX6" fmla="*/ 8564677 w 10999288"/>
              <a:gd name="connsiteY6" fmla="*/ 0 h 1173082"/>
              <a:gd name="connsiteX7" fmla="*/ 10788627 w 10999288"/>
              <a:gd name="connsiteY7" fmla="*/ 350194 h 1173082"/>
              <a:gd name="connsiteX8" fmla="*/ 10924814 w 10999288"/>
              <a:gd name="connsiteY8" fmla="*/ 408561 h 1173082"/>
              <a:gd name="connsiteX9" fmla="*/ 10944269 w 10999288"/>
              <a:gd name="connsiteY9" fmla="*/ 1089497 h 1173082"/>
              <a:gd name="connsiteX10" fmla="*/ 10944269 w 10999288"/>
              <a:gd name="connsiteY10" fmla="*/ 1167318 h 1173082"/>
              <a:gd name="connsiteX11" fmla="*/ 10282788 w 10999288"/>
              <a:gd name="connsiteY11" fmla="*/ 1167318 h 1173082"/>
              <a:gd name="connsiteX12" fmla="*/ 7889784 w 10999288"/>
              <a:gd name="connsiteY12" fmla="*/ 1167318 h 1173082"/>
              <a:gd name="connsiteX13" fmla="*/ 6975384 w 10999288"/>
              <a:gd name="connsiteY13" fmla="*/ 1147863 h 1173082"/>
              <a:gd name="connsiteX14" fmla="*/ 6255537 w 10999288"/>
              <a:gd name="connsiteY14" fmla="*/ 1128408 h 1173082"/>
              <a:gd name="connsiteX15" fmla="*/ 5671878 w 10999288"/>
              <a:gd name="connsiteY15" fmla="*/ 1128407 h 1173082"/>
              <a:gd name="connsiteX16" fmla="*/ 4757478 w 10999288"/>
              <a:gd name="connsiteY16" fmla="*/ 1167319 h 1173082"/>
              <a:gd name="connsiteX17" fmla="*/ 4076541 w 10999288"/>
              <a:gd name="connsiteY17" fmla="*/ 1167318 h 1173082"/>
              <a:gd name="connsiteX18" fmla="*/ 3667980 w 10999288"/>
              <a:gd name="connsiteY18" fmla="*/ 1147862 h 1173082"/>
              <a:gd name="connsiteX19" fmla="*/ 3259418 w 10999288"/>
              <a:gd name="connsiteY19" fmla="*/ 1147862 h 1173082"/>
              <a:gd name="connsiteX20" fmla="*/ 2656303 w 10999288"/>
              <a:gd name="connsiteY20" fmla="*/ 1128408 h 1173082"/>
              <a:gd name="connsiteX21" fmla="*/ 2149141 w 10999288"/>
              <a:gd name="connsiteY21" fmla="*/ 836578 h 1173082"/>
              <a:gd name="connsiteX22" fmla="*/ 236376 w 10999288"/>
              <a:gd name="connsiteY22" fmla="*/ 992221 h 1173082"/>
              <a:gd name="connsiteX23" fmla="*/ 237869 w 10999288"/>
              <a:gd name="connsiteY23" fmla="*/ 428015 h 1173082"/>
              <a:gd name="connsiteX0" fmla="*/ 237869 w 11074749"/>
              <a:gd name="connsiteY0" fmla="*/ 428015 h 1439693"/>
              <a:gd name="connsiteX1" fmla="*/ 2118923 w 11074749"/>
              <a:gd name="connsiteY1" fmla="*/ 603114 h 1439693"/>
              <a:gd name="connsiteX2" fmla="*/ 2831401 w 11074749"/>
              <a:gd name="connsiteY2" fmla="*/ 311284 h 1439693"/>
              <a:gd name="connsiteX3" fmla="*/ 3473427 w 11074749"/>
              <a:gd name="connsiteY3" fmla="*/ 311284 h 1439693"/>
              <a:gd name="connsiteX4" fmla="*/ 3881988 w 11074749"/>
              <a:gd name="connsiteY4" fmla="*/ 311284 h 1439693"/>
              <a:gd name="connsiteX5" fmla="*/ 4874209 w 11074749"/>
              <a:gd name="connsiteY5" fmla="*/ 350193 h 1439693"/>
              <a:gd name="connsiteX6" fmla="*/ 8564677 w 11074749"/>
              <a:gd name="connsiteY6" fmla="*/ 0 h 1439693"/>
              <a:gd name="connsiteX7" fmla="*/ 10788627 w 11074749"/>
              <a:gd name="connsiteY7" fmla="*/ 350194 h 1439693"/>
              <a:gd name="connsiteX8" fmla="*/ 10924814 w 11074749"/>
              <a:gd name="connsiteY8" fmla="*/ 408561 h 1439693"/>
              <a:gd name="connsiteX9" fmla="*/ 10944269 w 11074749"/>
              <a:gd name="connsiteY9" fmla="*/ 1089497 h 1439693"/>
              <a:gd name="connsiteX10" fmla="*/ 10944269 w 11074749"/>
              <a:gd name="connsiteY10" fmla="*/ 1167318 h 1439693"/>
              <a:gd name="connsiteX11" fmla="*/ 9192546 w 11074749"/>
              <a:gd name="connsiteY11" fmla="*/ 1439693 h 1439693"/>
              <a:gd name="connsiteX12" fmla="*/ 7889784 w 11074749"/>
              <a:gd name="connsiteY12" fmla="*/ 1167318 h 1439693"/>
              <a:gd name="connsiteX13" fmla="*/ 6975384 w 11074749"/>
              <a:gd name="connsiteY13" fmla="*/ 1147863 h 1439693"/>
              <a:gd name="connsiteX14" fmla="*/ 6255537 w 11074749"/>
              <a:gd name="connsiteY14" fmla="*/ 1128408 h 1439693"/>
              <a:gd name="connsiteX15" fmla="*/ 5671878 w 11074749"/>
              <a:gd name="connsiteY15" fmla="*/ 1128407 h 1439693"/>
              <a:gd name="connsiteX16" fmla="*/ 4757478 w 11074749"/>
              <a:gd name="connsiteY16" fmla="*/ 1167319 h 1439693"/>
              <a:gd name="connsiteX17" fmla="*/ 4076541 w 11074749"/>
              <a:gd name="connsiteY17" fmla="*/ 1167318 h 1439693"/>
              <a:gd name="connsiteX18" fmla="*/ 3667980 w 11074749"/>
              <a:gd name="connsiteY18" fmla="*/ 1147862 h 1439693"/>
              <a:gd name="connsiteX19" fmla="*/ 3259418 w 11074749"/>
              <a:gd name="connsiteY19" fmla="*/ 1147862 h 1439693"/>
              <a:gd name="connsiteX20" fmla="*/ 2656303 w 11074749"/>
              <a:gd name="connsiteY20" fmla="*/ 1128408 h 1439693"/>
              <a:gd name="connsiteX21" fmla="*/ 2149141 w 11074749"/>
              <a:gd name="connsiteY21" fmla="*/ 836578 h 1439693"/>
              <a:gd name="connsiteX22" fmla="*/ 236376 w 11074749"/>
              <a:gd name="connsiteY22" fmla="*/ 992221 h 1439693"/>
              <a:gd name="connsiteX23" fmla="*/ 237869 w 11074749"/>
              <a:gd name="connsiteY23" fmla="*/ 428015 h 1439693"/>
              <a:gd name="connsiteX0" fmla="*/ 237869 w 11074749"/>
              <a:gd name="connsiteY0" fmla="*/ 428015 h 1444136"/>
              <a:gd name="connsiteX1" fmla="*/ 2118923 w 11074749"/>
              <a:gd name="connsiteY1" fmla="*/ 603114 h 1444136"/>
              <a:gd name="connsiteX2" fmla="*/ 2831401 w 11074749"/>
              <a:gd name="connsiteY2" fmla="*/ 311284 h 1444136"/>
              <a:gd name="connsiteX3" fmla="*/ 3473427 w 11074749"/>
              <a:gd name="connsiteY3" fmla="*/ 311284 h 1444136"/>
              <a:gd name="connsiteX4" fmla="*/ 3881988 w 11074749"/>
              <a:gd name="connsiteY4" fmla="*/ 311284 h 1444136"/>
              <a:gd name="connsiteX5" fmla="*/ 4874209 w 11074749"/>
              <a:gd name="connsiteY5" fmla="*/ 350193 h 1444136"/>
              <a:gd name="connsiteX6" fmla="*/ 8564677 w 11074749"/>
              <a:gd name="connsiteY6" fmla="*/ 0 h 1444136"/>
              <a:gd name="connsiteX7" fmla="*/ 10788627 w 11074749"/>
              <a:gd name="connsiteY7" fmla="*/ 350194 h 1444136"/>
              <a:gd name="connsiteX8" fmla="*/ 10924814 w 11074749"/>
              <a:gd name="connsiteY8" fmla="*/ 408561 h 1444136"/>
              <a:gd name="connsiteX9" fmla="*/ 10944269 w 11074749"/>
              <a:gd name="connsiteY9" fmla="*/ 1089497 h 1444136"/>
              <a:gd name="connsiteX10" fmla="*/ 10944269 w 11074749"/>
              <a:gd name="connsiteY10" fmla="*/ 1167318 h 1444136"/>
              <a:gd name="connsiteX11" fmla="*/ 9192546 w 11074749"/>
              <a:gd name="connsiteY11" fmla="*/ 1439693 h 1444136"/>
              <a:gd name="connsiteX12" fmla="*/ 8057514 w 11074749"/>
              <a:gd name="connsiteY12" fmla="*/ 1322961 h 1444136"/>
              <a:gd name="connsiteX13" fmla="*/ 6975384 w 11074749"/>
              <a:gd name="connsiteY13" fmla="*/ 1147863 h 1444136"/>
              <a:gd name="connsiteX14" fmla="*/ 6255537 w 11074749"/>
              <a:gd name="connsiteY14" fmla="*/ 1128408 h 1444136"/>
              <a:gd name="connsiteX15" fmla="*/ 5671878 w 11074749"/>
              <a:gd name="connsiteY15" fmla="*/ 1128407 h 1444136"/>
              <a:gd name="connsiteX16" fmla="*/ 4757478 w 11074749"/>
              <a:gd name="connsiteY16" fmla="*/ 1167319 h 1444136"/>
              <a:gd name="connsiteX17" fmla="*/ 4076541 w 11074749"/>
              <a:gd name="connsiteY17" fmla="*/ 1167318 h 1444136"/>
              <a:gd name="connsiteX18" fmla="*/ 3667980 w 11074749"/>
              <a:gd name="connsiteY18" fmla="*/ 1147862 h 1444136"/>
              <a:gd name="connsiteX19" fmla="*/ 3259418 w 11074749"/>
              <a:gd name="connsiteY19" fmla="*/ 1147862 h 1444136"/>
              <a:gd name="connsiteX20" fmla="*/ 2656303 w 11074749"/>
              <a:gd name="connsiteY20" fmla="*/ 1128408 h 1444136"/>
              <a:gd name="connsiteX21" fmla="*/ 2149141 w 11074749"/>
              <a:gd name="connsiteY21" fmla="*/ 836578 h 1444136"/>
              <a:gd name="connsiteX22" fmla="*/ 236376 w 11074749"/>
              <a:gd name="connsiteY22" fmla="*/ 992221 h 1444136"/>
              <a:gd name="connsiteX23" fmla="*/ 237869 w 11074749"/>
              <a:gd name="connsiteY23" fmla="*/ 428015 h 1444136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2656303 w 11074749"/>
              <a:gd name="connsiteY20" fmla="*/ 1131127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259418 w 11074749"/>
              <a:gd name="connsiteY19" fmla="*/ 1150581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66922 w 11074749"/>
              <a:gd name="connsiteY19" fmla="*/ 1014394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667980 w 11074749"/>
              <a:gd name="connsiteY18" fmla="*/ 1150581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3947531 w 11074749"/>
              <a:gd name="connsiteY18" fmla="*/ 1053304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076541 w 11074749"/>
              <a:gd name="connsiteY17" fmla="*/ 1170037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3075627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4087307 w 11074749"/>
              <a:gd name="connsiteY18" fmla="*/ 1033848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831401 w 11074749"/>
              <a:gd name="connsiteY2" fmla="*/ 314003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237869 w 11074749"/>
              <a:gd name="connsiteY0" fmla="*/ 430734 h 1446855"/>
              <a:gd name="connsiteX1" fmla="*/ 2118923 w 11074749"/>
              <a:gd name="connsiteY1" fmla="*/ 605833 h 1446855"/>
              <a:gd name="connsiteX2" fmla="*/ 2943220 w 11074749"/>
              <a:gd name="connsiteY2" fmla="*/ 547467 h 1446855"/>
              <a:gd name="connsiteX3" fmla="*/ 3473427 w 11074749"/>
              <a:gd name="connsiteY3" fmla="*/ 314003 h 1446855"/>
              <a:gd name="connsiteX4" fmla="*/ 3881988 w 11074749"/>
              <a:gd name="connsiteY4" fmla="*/ 314003 h 1446855"/>
              <a:gd name="connsiteX5" fmla="*/ 5880587 w 11074749"/>
              <a:gd name="connsiteY5" fmla="*/ 547465 h 1446855"/>
              <a:gd name="connsiteX6" fmla="*/ 8564677 w 11074749"/>
              <a:gd name="connsiteY6" fmla="*/ 2719 h 1446855"/>
              <a:gd name="connsiteX7" fmla="*/ 10788627 w 11074749"/>
              <a:gd name="connsiteY7" fmla="*/ 352913 h 1446855"/>
              <a:gd name="connsiteX8" fmla="*/ 10924814 w 11074749"/>
              <a:gd name="connsiteY8" fmla="*/ 411280 h 1446855"/>
              <a:gd name="connsiteX9" fmla="*/ 10944269 w 11074749"/>
              <a:gd name="connsiteY9" fmla="*/ 1092216 h 1446855"/>
              <a:gd name="connsiteX10" fmla="*/ 10944269 w 11074749"/>
              <a:gd name="connsiteY10" fmla="*/ 1170037 h 1446855"/>
              <a:gd name="connsiteX11" fmla="*/ 9192546 w 11074749"/>
              <a:gd name="connsiteY11" fmla="*/ 1442412 h 1446855"/>
              <a:gd name="connsiteX12" fmla="*/ 8057514 w 11074749"/>
              <a:gd name="connsiteY12" fmla="*/ 1325680 h 1446855"/>
              <a:gd name="connsiteX13" fmla="*/ 6975384 w 11074749"/>
              <a:gd name="connsiteY13" fmla="*/ 1150582 h 1446855"/>
              <a:gd name="connsiteX14" fmla="*/ 6255537 w 11074749"/>
              <a:gd name="connsiteY14" fmla="*/ 1131127 h 1446855"/>
              <a:gd name="connsiteX15" fmla="*/ 5671878 w 11074749"/>
              <a:gd name="connsiteY15" fmla="*/ 1131126 h 1446855"/>
              <a:gd name="connsiteX16" fmla="*/ 4757478 w 11074749"/>
              <a:gd name="connsiteY16" fmla="*/ 1170038 h 1446855"/>
              <a:gd name="connsiteX17" fmla="*/ 4495866 w 11074749"/>
              <a:gd name="connsiteY17" fmla="*/ 1111672 h 1446855"/>
              <a:gd name="connsiteX18" fmla="*/ 3919577 w 11074749"/>
              <a:gd name="connsiteY18" fmla="*/ 1092214 h 1446855"/>
              <a:gd name="connsiteX19" fmla="*/ 3594878 w 11074749"/>
              <a:gd name="connsiteY19" fmla="*/ 936572 h 1446855"/>
              <a:gd name="connsiteX20" fmla="*/ 2740169 w 11074749"/>
              <a:gd name="connsiteY20" fmla="*/ 956029 h 1446855"/>
              <a:gd name="connsiteX21" fmla="*/ 2149141 w 11074749"/>
              <a:gd name="connsiteY21" fmla="*/ 839297 h 1446855"/>
              <a:gd name="connsiteX22" fmla="*/ 236376 w 11074749"/>
              <a:gd name="connsiteY22" fmla="*/ 994940 h 1446855"/>
              <a:gd name="connsiteX23" fmla="*/ 237869 w 11074749"/>
              <a:gd name="connsiteY23" fmla="*/ 430734 h 1446855"/>
              <a:gd name="connsiteX0" fmla="*/ 843017 w 10869203"/>
              <a:gd name="connsiteY0" fmla="*/ 605832 h 1446855"/>
              <a:gd name="connsiteX1" fmla="*/ 1913377 w 10869203"/>
              <a:gd name="connsiteY1" fmla="*/ 605833 h 1446855"/>
              <a:gd name="connsiteX2" fmla="*/ 2737674 w 10869203"/>
              <a:gd name="connsiteY2" fmla="*/ 547467 h 1446855"/>
              <a:gd name="connsiteX3" fmla="*/ 3267881 w 10869203"/>
              <a:gd name="connsiteY3" fmla="*/ 314003 h 1446855"/>
              <a:gd name="connsiteX4" fmla="*/ 3676442 w 10869203"/>
              <a:gd name="connsiteY4" fmla="*/ 314003 h 1446855"/>
              <a:gd name="connsiteX5" fmla="*/ 5675041 w 10869203"/>
              <a:gd name="connsiteY5" fmla="*/ 547465 h 1446855"/>
              <a:gd name="connsiteX6" fmla="*/ 8359131 w 10869203"/>
              <a:gd name="connsiteY6" fmla="*/ 2719 h 1446855"/>
              <a:gd name="connsiteX7" fmla="*/ 10583081 w 10869203"/>
              <a:gd name="connsiteY7" fmla="*/ 352913 h 1446855"/>
              <a:gd name="connsiteX8" fmla="*/ 10719268 w 10869203"/>
              <a:gd name="connsiteY8" fmla="*/ 411280 h 1446855"/>
              <a:gd name="connsiteX9" fmla="*/ 10738723 w 10869203"/>
              <a:gd name="connsiteY9" fmla="*/ 1092216 h 1446855"/>
              <a:gd name="connsiteX10" fmla="*/ 10738723 w 10869203"/>
              <a:gd name="connsiteY10" fmla="*/ 1170037 h 1446855"/>
              <a:gd name="connsiteX11" fmla="*/ 8987000 w 10869203"/>
              <a:gd name="connsiteY11" fmla="*/ 1442412 h 1446855"/>
              <a:gd name="connsiteX12" fmla="*/ 7851968 w 10869203"/>
              <a:gd name="connsiteY12" fmla="*/ 1325680 h 1446855"/>
              <a:gd name="connsiteX13" fmla="*/ 6769838 w 10869203"/>
              <a:gd name="connsiteY13" fmla="*/ 1150582 h 1446855"/>
              <a:gd name="connsiteX14" fmla="*/ 6049991 w 10869203"/>
              <a:gd name="connsiteY14" fmla="*/ 1131127 h 1446855"/>
              <a:gd name="connsiteX15" fmla="*/ 5466332 w 10869203"/>
              <a:gd name="connsiteY15" fmla="*/ 1131126 h 1446855"/>
              <a:gd name="connsiteX16" fmla="*/ 4551932 w 10869203"/>
              <a:gd name="connsiteY16" fmla="*/ 1170038 h 1446855"/>
              <a:gd name="connsiteX17" fmla="*/ 4290320 w 10869203"/>
              <a:gd name="connsiteY17" fmla="*/ 1111672 h 1446855"/>
              <a:gd name="connsiteX18" fmla="*/ 3714031 w 10869203"/>
              <a:gd name="connsiteY18" fmla="*/ 1092214 h 1446855"/>
              <a:gd name="connsiteX19" fmla="*/ 3389332 w 10869203"/>
              <a:gd name="connsiteY19" fmla="*/ 936572 h 1446855"/>
              <a:gd name="connsiteX20" fmla="*/ 2534623 w 10869203"/>
              <a:gd name="connsiteY20" fmla="*/ 956029 h 1446855"/>
              <a:gd name="connsiteX21" fmla="*/ 1943595 w 10869203"/>
              <a:gd name="connsiteY21" fmla="*/ 839297 h 1446855"/>
              <a:gd name="connsiteX22" fmla="*/ 30830 w 10869203"/>
              <a:gd name="connsiteY22" fmla="*/ 994940 h 1446855"/>
              <a:gd name="connsiteX23" fmla="*/ 843017 w 10869203"/>
              <a:gd name="connsiteY23" fmla="*/ 605832 h 1446855"/>
              <a:gd name="connsiteX0" fmla="*/ 918601 w 10944787"/>
              <a:gd name="connsiteY0" fmla="*/ 605832 h 1446855"/>
              <a:gd name="connsiteX1" fmla="*/ 1988961 w 10944787"/>
              <a:gd name="connsiteY1" fmla="*/ 605833 h 1446855"/>
              <a:gd name="connsiteX2" fmla="*/ 2813258 w 10944787"/>
              <a:gd name="connsiteY2" fmla="*/ 547467 h 1446855"/>
              <a:gd name="connsiteX3" fmla="*/ 3343465 w 10944787"/>
              <a:gd name="connsiteY3" fmla="*/ 314003 h 1446855"/>
              <a:gd name="connsiteX4" fmla="*/ 3752026 w 10944787"/>
              <a:gd name="connsiteY4" fmla="*/ 314003 h 1446855"/>
              <a:gd name="connsiteX5" fmla="*/ 5750625 w 10944787"/>
              <a:gd name="connsiteY5" fmla="*/ 547465 h 1446855"/>
              <a:gd name="connsiteX6" fmla="*/ 8434715 w 10944787"/>
              <a:gd name="connsiteY6" fmla="*/ 2719 h 1446855"/>
              <a:gd name="connsiteX7" fmla="*/ 10658665 w 10944787"/>
              <a:gd name="connsiteY7" fmla="*/ 352913 h 1446855"/>
              <a:gd name="connsiteX8" fmla="*/ 10794852 w 10944787"/>
              <a:gd name="connsiteY8" fmla="*/ 411280 h 1446855"/>
              <a:gd name="connsiteX9" fmla="*/ 10814307 w 10944787"/>
              <a:gd name="connsiteY9" fmla="*/ 1092216 h 1446855"/>
              <a:gd name="connsiteX10" fmla="*/ 10814307 w 10944787"/>
              <a:gd name="connsiteY10" fmla="*/ 1170037 h 1446855"/>
              <a:gd name="connsiteX11" fmla="*/ 9062584 w 10944787"/>
              <a:gd name="connsiteY11" fmla="*/ 1442412 h 1446855"/>
              <a:gd name="connsiteX12" fmla="*/ 7927552 w 10944787"/>
              <a:gd name="connsiteY12" fmla="*/ 1325680 h 1446855"/>
              <a:gd name="connsiteX13" fmla="*/ 6845422 w 10944787"/>
              <a:gd name="connsiteY13" fmla="*/ 1150582 h 1446855"/>
              <a:gd name="connsiteX14" fmla="*/ 6125575 w 10944787"/>
              <a:gd name="connsiteY14" fmla="*/ 1131127 h 1446855"/>
              <a:gd name="connsiteX15" fmla="*/ 5541916 w 10944787"/>
              <a:gd name="connsiteY15" fmla="*/ 1131126 h 1446855"/>
              <a:gd name="connsiteX16" fmla="*/ 4627516 w 10944787"/>
              <a:gd name="connsiteY16" fmla="*/ 1170038 h 1446855"/>
              <a:gd name="connsiteX17" fmla="*/ 4365904 w 10944787"/>
              <a:gd name="connsiteY17" fmla="*/ 1111672 h 1446855"/>
              <a:gd name="connsiteX18" fmla="*/ 3789615 w 10944787"/>
              <a:gd name="connsiteY18" fmla="*/ 1092214 h 1446855"/>
              <a:gd name="connsiteX19" fmla="*/ 3464916 w 10944787"/>
              <a:gd name="connsiteY19" fmla="*/ 936572 h 1446855"/>
              <a:gd name="connsiteX20" fmla="*/ 2610207 w 10944787"/>
              <a:gd name="connsiteY20" fmla="*/ 956029 h 1446855"/>
              <a:gd name="connsiteX21" fmla="*/ 202176 w 10944787"/>
              <a:gd name="connsiteY21" fmla="*/ 1402835 h 1446855"/>
              <a:gd name="connsiteX22" fmla="*/ 106414 w 10944787"/>
              <a:gd name="connsiteY22" fmla="*/ 994940 h 1446855"/>
              <a:gd name="connsiteX23" fmla="*/ 918601 w 10944787"/>
              <a:gd name="connsiteY23" fmla="*/ 605832 h 1446855"/>
              <a:gd name="connsiteX0" fmla="*/ 1280253 w 11306439"/>
              <a:gd name="connsiteY0" fmla="*/ 605832 h 1446855"/>
              <a:gd name="connsiteX1" fmla="*/ 2350613 w 11306439"/>
              <a:gd name="connsiteY1" fmla="*/ 605833 h 1446855"/>
              <a:gd name="connsiteX2" fmla="*/ 3174910 w 11306439"/>
              <a:gd name="connsiteY2" fmla="*/ 547467 h 1446855"/>
              <a:gd name="connsiteX3" fmla="*/ 3705117 w 11306439"/>
              <a:gd name="connsiteY3" fmla="*/ 314003 h 1446855"/>
              <a:gd name="connsiteX4" fmla="*/ 4113678 w 11306439"/>
              <a:gd name="connsiteY4" fmla="*/ 314003 h 1446855"/>
              <a:gd name="connsiteX5" fmla="*/ 6112277 w 11306439"/>
              <a:gd name="connsiteY5" fmla="*/ 547465 h 1446855"/>
              <a:gd name="connsiteX6" fmla="*/ 8796367 w 11306439"/>
              <a:gd name="connsiteY6" fmla="*/ 2719 h 1446855"/>
              <a:gd name="connsiteX7" fmla="*/ 11020317 w 11306439"/>
              <a:gd name="connsiteY7" fmla="*/ 352913 h 1446855"/>
              <a:gd name="connsiteX8" fmla="*/ 11156504 w 11306439"/>
              <a:gd name="connsiteY8" fmla="*/ 411280 h 1446855"/>
              <a:gd name="connsiteX9" fmla="*/ 11175959 w 11306439"/>
              <a:gd name="connsiteY9" fmla="*/ 1092216 h 1446855"/>
              <a:gd name="connsiteX10" fmla="*/ 11175959 w 11306439"/>
              <a:gd name="connsiteY10" fmla="*/ 1170037 h 1446855"/>
              <a:gd name="connsiteX11" fmla="*/ 9424236 w 11306439"/>
              <a:gd name="connsiteY11" fmla="*/ 1442412 h 1446855"/>
              <a:gd name="connsiteX12" fmla="*/ 8289204 w 11306439"/>
              <a:gd name="connsiteY12" fmla="*/ 1325680 h 1446855"/>
              <a:gd name="connsiteX13" fmla="*/ 7207074 w 11306439"/>
              <a:gd name="connsiteY13" fmla="*/ 1150582 h 1446855"/>
              <a:gd name="connsiteX14" fmla="*/ 6487227 w 11306439"/>
              <a:gd name="connsiteY14" fmla="*/ 1131127 h 1446855"/>
              <a:gd name="connsiteX15" fmla="*/ 5903568 w 11306439"/>
              <a:gd name="connsiteY15" fmla="*/ 1131126 h 1446855"/>
              <a:gd name="connsiteX16" fmla="*/ 4989168 w 11306439"/>
              <a:gd name="connsiteY16" fmla="*/ 1170038 h 1446855"/>
              <a:gd name="connsiteX17" fmla="*/ 4727556 w 11306439"/>
              <a:gd name="connsiteY17" fmla="*/ 1111672 h 1446855"/>
              <a:gd name="connsiteX18" fmla="*/ 4151267 w 11306439"/>
              <a:gd name="connsiteY18" fmla="*/ 1092214 h 1446855"/>
              <a:gd name="connsiteX19" fmla="*/ 3826568 w 11306439"/>
              <a:gd name="connsiteY19" fmla="*/ 936572 h 1446855"/>
              <a:gd name="connsiteX20" fmla="*/ 2971859 w 11306439"/>
              <a:gd name="connsiteY20" fmla="*/ 956029 h 1446855"/>
              <a:gd name="connsiteX21" fmla="*/ 563828 w 11306439"/>
              <a:gd name="connsiteY21" fmla="*/ 1402835 h 1446855"/>
              <a:gd name="connsiteX22" fmla="*/ 23086 w 11306439"/>
              <a:gd name="connsiteY22" fmla="*/ 1376691 h 1446855"/>
              <a:gd name="connsiteX23" fmla="*/ 1280253 w 11306439"/>
              <a:gd name="connsiteY23" fmla="*/ 605832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2979537 w 11314117"/>
              <a:gd name="connsiteY20" fmla="*/ 956029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834246 w 11314117"/>
              <a:gd name="connsiteY19" fmla="*/ 936572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  <a:gd name="connsiteX0" fmla="*/ 1436256 w 11314117"/>
              <a:gd name="connsiteY0" fmla="*/ 787619 h 1446855"/>
              <a:gd name="connsiteX1" fmla="*/ 2358291 w 11314117"/>
              <a:gd name="connsiteY1" fmla="*/ 605833 h 1446855"/>
              <a:gd name="connsiteX2" fmla="*/ 3182588 w 11314117"/>
              <a:gd name="connsiteY2" fmla="*/ 547467 h 1446855"/>
              <a:gd name="connsiteX3" fmla="*/ 3712795 w 11314117"/>
              <a:gd name="connsiteY3" fmla="*/ 314003 h 1446855"/>
              <a:gd name="connsiteX4" fmla="*/ 4121356 w 11314117"/>
              <a:gd name="connsiteY4" fmla="*/ 314003 h 1446855"/>
              <a:gd name="connsiteX5" fmla="*/ 6119955 w 11314117"/>
              <a:gd name="connsiteY5" fmla="*/ 547465 h 1446855"/>
              <a:gd name="connsiteX6" fmla="*/ 8804045 w 11314117"/>
              <a:gd name="connsiteY6" fmla="*/ 2719 h 1446855"/>
              <a:gd name="connsiteX7" fmla="*/ 11027995 w 11314117"/>
              <a:gd name="connsiteY7" fmla="*/ 352913 h 1446855"/>
              <a:gd name="connsiteX8" fmla="*/ 11164182 w 11314117"/>
              <a:gd name="connsiteY8" fmla="*/ 411280 h 1446855"/>
              <a:gd name="connsiteX9" fmla="*/ 11183637 w 11314117"/>
              <a:gd name="connsiteY9" fmla="*/ 1092216 h 1446855"/>
              <a:gd name="connsiteX10" fmla="*/ 11183637 w 11314117"/>
              <a:gd name="connsiteY10" fmla="*/ 1170037 h 1446855"/>
              <a:gd name="connsiteX11" fmla="*/ 9431914 w 11314117"/>
              <a:gd name="connsiteY11" fmla="*/ 1442412 h 1446855"/>
              <a:gd name="connsiteX12" fmla="*/ 8296882 w 11314117"/>
              <a:gd name="connsiteY12" fmla="*/ 1325680 h 1446855"/>
              <a:gd name="connsiteX13" fmla="*/ 7214752 w 11314117"/>
              <a:gd name="connsiteY13" fmla="*/ 1150582 h 1446855"/>
              <a:gd name="connsiteX14" fmla="*/ 6494905 w 11314117"/>
              <a:gd name="connsiteY14" fmla="*/ 1131127 h 1446855"/>
              <a:gd name="connsiteX15" fmla="*/ 5911246 w 11314117"/>
              <a:gd name="connsiteY15" fmla="*/ 1131126 h 1446855"/>
              <a:gd name="connsiteX16" fmla="*/ 4996846 w 11314117"/>
              <a:gd name="connsiteY16" fmla="*/ 1170038 h 1446855"/>
              <a:gd name="connsiteX17" fmla="*/ 4735234 w 11314117"/>
              <a:gd name="connsiteY17" fmla="*/ 1111672 h 1446855"/>
              <a:gd name="connsiteX18" fmla="*/ 4158945 w 11314117"/>
              <a:gd name="connsiteY18" fmla="*/ 1092214 h 1446855"/>
              <a:gd name="connsiteX19" fmla="*/ 3203854 w 11314117"/>
              <a:gd name="connsiteY19" fmla="*/ 954751 h 1446855"/>
              <a:gd name="connsiteX20" fmla="*/ 1830005 w 11314117"/>
              <a:gd name="connsiteY20" fmla="*/ 1155993 h 1446855"/>
              <a:gd name="connsiteX21" fmla="*/ 571506 w 11314117"/>
              <a:gd name="connsiteY21" fmla="*/ 1402835 h 1446855"/>
              <a:gd name="connsiteX22" fmla="*/ 30764 w 11314117"/>
              <a:gd name="connsiteY22" fmla="*/ 1376691 h 1446855"/>
              <a:gd name="connsiteX23" fmla="*/ 1436256 w 11314117"/>
              <a:gd name="connsiteY23" fmla="*/ 787619 h 144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1314117" h="1446855">
                <a:moveTo>
                  <a:pt x="1436256" y="787619"/>
                </a:moveTo>
                <a:cubicBezTo>
                  <a:pt x="1824177" y="659143"/>
                  <a:pt x="2067236" y="645858"/>
                  <a:pt x="2358291" y="605833"/>
                </a:cubicBezTo>
                <a:cubicBezTo>
                  <a:pt x="2649346" y="565808"/>
                  <a:pt x="2956837" y="596105"/>
                  <a:pt x="3182588" y="547467"/>
                </a:cubicBezTo>
                <a:cubicBezTo>
                  <a:pt x="3408339" y="498829"/>
                  <a:pt x="3556334" y="352914"/>
                  <a:pt x="3712795" y="314003"/>
                </a:cubicBezTo>
                <a:cubicBezTo>
                  <a:pt x="3869256" y="275092"/>
                  <a:pt x="3720163" y="275093"/>
                  <a:pt x="4121356" y="314003"/>
                </a:cubicBezTo>
                <a:cubicBezTo>
                  <a:pt x="4522549" y="352913"/>
                  <a:pt x="5339507" y="599346"/>
                  <a:pt x="6119955" y="547465"/>
                </a:cubicBezTo>
                <a:cubicBezTo>
                  <a:pt x="6900403" y="495584"/>
                  <a:pt x="7986038" y="35144"/>
                  <a:pt x="8804045" y="2719"/>
                </a:cubicBezTo>
                <a:cubicBezTo>
                  <a:pt x="9622052" y="-29706"/>
                  <a:pt x="10286678" y="236182"/>
                  <a:pt x="11027995" y="352913"/>
                </a:cubicBezTo>
                <a:cubicBezTo>
                  <a:pt x="11421351" y="421007"/>
                  <a:pt x="11138242" y="288063"/>
                  <a:pt x="11164182" y="411280"/>
                </a:cubicBezTo>
                <a:cubicBezTo>
                  <a:pt x="11190122" y="534497"/>
                  <a:pt x="11180395" y="965757"/>
                  <a:pt x="11183637" y="1092216"/>
                </a:cubicBezTo>
                <a:cubicBezTo>
                  <a:pt x="11186879" y="1218675"/>
                  <a:pt x="11475591" y="1111671"/>
                  <a:pt x="11183637" y="1170037"/>
                </a:cubicBezTo>
                <a:cubicBezTo>
                  <a:pt x="10891683" y="1228403"/>
                  <a:pt x="9913040" y="1416471"/>
                  <a:pt x="9431914" y="1442412"/>
                </a:cubicBezTo>
                <a:cubicBezTo>
                  <a:pt x="8950788" y="1468353"/>
                  <a:pt x="8666409" y="1374318"/>
                  <a:pt x="8296882" y="1325680"/>
                </a:cubicBezTo>
                <a:cubicBezTo>
                  <a:pt x="7927355" y="1277042"/>
                  <a:pt x="7515081" y="1183007"/>
                  <a:pt x="7214752" y="1150582"/>
                </a:cubicBezTo>
                <a:cubicBezTo>
                  <a:pt x="6914423" y="1118157"/>
                  <a:pt x="6734854" y="1137612"/>
                  <a:pt x="6494905" y="1131127"/>
                </a:cubicBezTo>
                <a:cubicBezTo>
                  <a:pt x="6277654" y="1127884"/>
                  <a:pt x="6160922" y="1124641"/>
                  <a:pt x="5911246" y="1131126"/>
                </a:cubicBezTo>
                <a:cubicBezTo>
                  <a:pt x="5661570" y="1137611"/>
                  <a:pt x="5192848" y="1173280"/>
                  <a:pt x="4996846" y="1170038"/>
                </a:cubicBezTo>
                <a:cubicBezTo>
                  <a:pt x="4800844" y="1166796"/>
                  <a:pt x="4874884" y="1124643"/>
                  <a:pt x="4735234" y="1111672"/>
                </a:cubicBezTo>
                <a:cubicBezTo>
                  <a:pt x="4595584" y="1098701"/>
                  <a:pt x="4414175" y="1118368"/>
                  <a:pt x="4158945" y="1092214"/>
                </a:cubicBezTo>
                <a:cubicBezTo>
                  <a:pt x="3903715" y="1066060"/>
                  <a:pt x="3592011" y="944121"/>
                  <a:pt x="3203854" y="954751"/>
                </a:cubicBezTo>
                <a:cubicBezTo>
                  <a:pt x="2815697" y="965381"/>
                  <a:pt x="2268730" y="1081312"/>
                  <a:pt x="1830005" y="1155993"/>
                </a:cubicBezTo>
                <a:cubicBezTo>
                  <a:pt x="1391280" y="1230674"/>
                  <a:pt x="863336" y="1393107"/>
                  <a:pt x="571506" y="1402835"/>
                </a:cubicBezTo>
                <a:cubicBezTo>
                  <a:pt x="279676" y="1412563"/>
                  <a:pt x="-113361" y="1479227"/>
                  <a:pt x="30764" y="1376691"/>
                </a:cubicBezTo>
                <a:cubicBezTo>
                  <a:pt x="174889" y="1274155"/>
                  <a:pt x="1048335" y="916095"/>
                  <a:pt x="1436256" y="787619"/>
                </a:cubicBezTo>
                <a:close/>
              </a:path>
            </a:pathLst>
          </a:custGeom>
          <a:solidFill>
            <a:srgbClr val="C0C19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Topic 1a</a:t>
            </a:r>
            <a:endParaRPr kumimoji="1" lang="zh-CN" altLang="en-US" sz="2400" b="1" dirty="0"/>
          </a:p>
        </p:txBody>
      </p:sp>
      <p:sp>
        <p:nvSpPr>
          <p:cNvPr id="23" name="任意形状 22"/>
          <p:cNvSpPr/>
          <p:nvPr/>
        </p:nvSpPr>
        <p:spPr>
          <a:xfrm>
            <a:off x="7620319" y="4208024"/>
            <a:ext cx="3568092" cy="616371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  <a:gd name="connsiteX0" fmla="*/ 31302 w 10787429"/>
              <a:gd name="connsiteY0" fmla="*/ 119614 h 864681"/>
              <a:gd name="connsiteX1" fmla="*/ 2080085 w 10787429"/>
              <a:gd name="connsiteY1" fmla="*/ 22338 h 864681"/>
              <a:gd name="connsiteX2" fmla="*/ 2624834 w 10787429"/>
              <a:gd name="connsiteY2" fmla="*/ 2883 h 864681"/>
              <a:gd name="connsiteX3" fmla="*/ 3266860 w 10787429"/>
              <a:gd name="connsiteY3" fmla="*/ 2883 h 864681"/>
              <a:gd name="connsiteX4" fmla="*/ 3675421 w 10787429"/>
              <a:gd name="connsiteY4" fmla="*/ 2883 h 864681"/>
              <a:gd name="connsiteX5" fmla="*/ 4667642 w 10787429"/>
              <a:gd name="connsiteY5" fmla="*/ 41792 h 864681"/>
              <a:gd name="connsiteX6" fmla="*/ 8441974 w 10787429"/>
              <a:gd name="connsiteY6" fmla="*/ 61250 h 864681"/>
              <a:gd name="connsiteX7" fmla="*/ 10582060 w 10787429"/>
              <a:gd name="connsiteY7" fmla="*/ 41793 h 864681"/>
              <a:gd name="connsiteX8" fmla="*/ 10718247 w 10787429"/>
              <a:gd name="connsiteY8" fmla="*/ 100160 h 864681"/>
              <a:gd name="connsiteX9" fmla="*/ 10737702 w 10787429"/>
              <a:gd name="connsiteY9" fmla="*/ 781096 h 864681"/>
              <a:gd name="connsiteX10" fmla="*/ 10737702 w 10787429"/>
              <a:gd name="connsiteY10" fmla="*/ 858917 h 864681"/>
              <a:gd name="connsiteX11" fmla="*/ 10076221 w 10787429"/>
              <a:gd name="connsiteY11" fmla="*/ 858917 h 864681"/>
              <a:gd name="connsiteX12" fmla="*/ 7683217 w 10787429"/>
              <a:gd name="connsiteY12" fmla="*/ 858917 h 864681"/>
              <a:gd name="connsiteX13" fmla="*/ 6768817 w 10787429"/>
              <a:gd name="connsiteY13" fmla="*/ 839462 h 864681"/>
              <a:gd name="connsiteX14" fmla="*/ 6048970 w 10787429"/>
              <a:gd name="connsiteY14" fmla="*/ 820007 h 864681"/>
              <a:gd name="connsiteX15" fmla="*/ 5465311 w 10787429"/>
              <a:gd name="connsiteY15" fmla="*/ 820006 h 864681"/>
              <a:gd name="connsiteX16" fmla="*/ 4550911 w 10787429"/>
              <a:gd name="connsiteY16" fmla="*/ 858918 h 864681"/>
              <a:gd name="connsiteX17" fmla="*/ 3869974 w 10787429"/>
              <a:gd name="connsiteY17" fmla="*/ 858917 h 864681"/>
              <a:gd name="connsiteX18" fmla="*/ 3461413 w 10787429"/>
              <a:gd name="connsiteY18" fmla="*/ 839461 h 864681"/>
              <a:gd name="connsiteX19" fmla="*/ 3052851 w 10787429"/>
              <a:gd name="connsiteY19" fmla="*/ 839461 h 864681"/>
              <a:gd name="connsiteX20" fmla="*/ 2449736 w 10787429"/>
              <a:gd name="connsiteY20" fmla="*/ 820007 h 864681"/>
              <a:gd name="connsiteX21" fmla="*/ 1690979 w 10787429"/>
              <a:gd name="connsiteY21" fmla="*/ 800552 h 864681"/>
              <a:gd name="connsiteX22" fmla="*/ 775257 w 10787429"/>
              <a:gd name="connsiteY22" fmla="*/ 411446 h 864681"/>
              <a:gd name="connsiteX23" fmla="*/ 31302 w 10787429"/>
              <a:gd name="connsiteY23" fmla="*/ 119614 h 864681"/>
              <a:gd name="connsiteX0" fmla="*/ 20667 w 10776794"/>
              <a:gd name="connsiteY0" fmla="*/ 662062 h 1407129"/>
              <a:gd name="connsiteX1" fmla="*/ 1787389 w 10776794"/>
              <a:gd name="connsiteY1" fmla="*/ 582 h 1407129"/>
              <a:gd name="connsiteX2" fmla="*/ 2614199 w 10776794"/>
              <a:gd name="connsiteY2" fmla="*/ 545331 h 1407129"/>
              <a:gd name="connsiteX3" fmla="*/ 3256225 w 10776794"/>
              <a:gd name="connsiteY3" fmla="*/ 545331 h 1407129"/>
              <a:gd name="connsiteX4" fmla="*/ 3664786 w 10776794"/>
              <a:gd name="connsiteY4" fmla="*/ 545331 h 1407129"/>
              <a:gd name="connsiteX5" fmla="*/ 4657007 w 10776794"/>
              <a:gd name="connsiteY5" fmla="*/ 584240 h 1407129"/>
              <a:gd name="connsiteX6" fmla="*/ 8431339 w 10776794"/>
              <a:gd name="connsiteY6" fmla="*/ 603698 h 1407129"/>
              <a:gd name="connsiteX7" fmla="*/ 10571425 w 10776794"/>
              <a:gd name="connsiteY7" fmla="*/ 584241 h 1407129"/>
              <a:gd name="connsiteX8" fmla="*/ 10707612 w 10776794"/>
              <a:gd name="connsiteY8" fmla="*/ 642608 h 1407129"/>
              <a:gd name="connsiteX9" fmla="*/ 10727067 w 10776794"/>
              <a:gd name="connsiteY9" fmla="*/ 1323544 h 1407129"/>
              <a:gd name="connsiteX10" fmla="*/ 10727067 w 10776794"/>
              <a:gd name="connsiteY10" fmla="*/ 1401365 h 1407129"/>
              <a:gd name="connsiteX11" fmla="*/ 10065586 w 10776794"/>
              <a:gd name="connsiteY11" fmla="*/ 1401365 h 1407129"/>
              <a:gd name="connsiteX12" fmla="*/ 7672582 w 10776794"/>
              <a:gd name="connsiteY12" fmla="*/ 1401365 h 1407129"/>
              <a:gd name="connsiteX13" fmla="*/ 6758182 w 10776794"/>
              <a:gd name="connsiteY13" fmla="*/ 1381910 h 1407129"/>
              <a:gd name="connsiteX14" fmla="*/ 6038335 w 10776794"/>
              <a:gd name="connsiteY14" fmla="*/ 1362455 h 1407129"/>
              <a:gd name="connsiteX15" fmla="*/ 5454676 w 10776794"/>
              <a:gd name="connsiteY15" fmla="*/ 1362454 h 1407129"/>
              <a:gd name="connsiteX16" fmla="*/ 4540276 w 10776794"/>
              <a:gd name="connsiteY16" fmla="*/ 1401366 h 1407129"/>
              <a:gd name="connsiteX17" fmla="*/ 3859339 w 10776794"/>
              <a:gd name="connsiteY17" fmla="*/ 1401365 h 1407129"/>
              <a:gd name="connsiteX18" fmla="*/ 3450778 w 10776794"/>
              <a:gd name="connsiteY18" fmla="*/ 1381909 h 1407129"/>
              <a:gd name="connsiteX19" fmla="*/ 3042216 w 10776794"/>
              <a:gd name="connsiteY19" fmla="*/ 1381909 h 1407129"/>
              <a:gd name="connsiteX20" fmla="*/ 2439101 w 10776794"/>
              <a:gd name="connsiteY20" fmla="*/ 1362455 h 1407129"/>
              <a:gd name="connsiteX21" fmla="*/ 1680344 w 10776794"/>
              <a:gd name="connsiteY21" fmla="*/ 1343000 h 1407129"/>
              <a:gd name="connsiteX22" fmla="*/ 764622 w 10776794"/>
              <a:gd name="connsiteY22" fmla="*/ 953894 h 1407129"/>
              <a:gd name="connsiteX23" fmla="*/ 20667 w 10776794"/>
              <a:gd name="connsiteY23" fmla="*/ 662062 h 1407129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3664786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4657007 w 10776794"/>
              <a:gd name="connsiteY5" fmla="*/ 584286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0667 w 10776794"/>
              <a:gd name="connsiteY0" fmla="*/ 662108 h 1407175"/>
              <a:gd name="connsiteX1" fmla="*/ 1787389 w 10776794"/>
              <a:gd name="connsiteY1" fmla="*/ 628 h 1407175"/>
              <a:gd name="connsiteX2" fmla="*/ 2614199 w 10776794"/>
              <a:gd name="connsiteY2" fmla="*/ 545377 h 1407175"/>
              <a:gd name="connsiteX3" fmla="*/ 3356962 w 10776794"/>
              <a:gd name="connsiteY3" fmla="*/ 759385 h 1407175"/>
              <a:gd name="connsiteX4" fmla="*/ 4087878 w 10776794"/>
              <a:gd name="connsiteY4" fmla="*/ 545377 h 1407175"/>
              <a:gd name="connsiteX5" fmla="*/ 5644224 w 10776794"/>
              <a:gd name="connsiteY5" fmla="*/ 117358 h 1407175"/>
              <a:gd name="connsiteX6" fmla="*/ 8431339 w 10776794"/>
              <a:gd name="connsiteY6" fmla="*/ 603744 h 1407175"/>
              <a:gd name="connsiteX7" fmla="*/ 10571425 w 10776794"/>
              <a:gd name="connsiteY7" fmla="*/ 584287 h 1407175"/>
              <a:gd name="connsiteX8" fmla="*/ 10707612 w 10776794"/>
              <a:gd name="connsiteY8" fmla="*/ 642654 h 1407175"/>
              <a:gd name="connsiteX9" fmla="*/ 10727067 w 10776794"/>
              <a:gd name="connsiteY9" fmla="*/ 1323590 h 1407175"/>
              <a:gd name="connsiteX10" fmla="*/ 10727067 w 10776794"/>
              <a:gd name="connsiteY10" fmla="*/ 1401411 h 1407175"/>
              <a:gd name="connsiteX11" fmla="*/ 10065586 w 10776794"/>
              <a:gd name="connsiteY11" fmla="*/ 1401411 h 1407175"/>
              <a:gd name="connsiteX12" fmla="*/ 7672582 w 10776794"/>
              <a:gd name="connsiteY12" fmla="*/ 1401411 h 1407175"/>
              <a:gd name="connsiteX13" fmla="*/ 6758182 w 10776794"/>
              <a:gd name="connsiteY13" fmla="*/ 1381956 h 1407175"/>
              <a:gd name="connsiteX14" fmla="*/ 6038335 w 10776794"/>
              <a:gd name="connsiteY14" fmla="*/ 1362501 h 1407175"/>
              <a:gd name="connsiteX15" fmla="*/ 5454676 w 10776794"/>
              <a:gd name="connsiteY15" fmla="*/ 1362500 h 1407175"/>
              <a:gd name="connsiteX16" fmla="*/ 4540276 w 10776794"/>
              <a:gd name="connsiteY16" fmla="*/ 1401412 h 1407175"/>
              <a:gd name="connsiteX17" fmla="*/ 3859339 w 10776794"/>
              <a:gd name="connsiteY17" fmla="*/ 1401411 h 1407175"/>
              <a:gd name="connsiteX18" fmla="*/ 3450778 w 10776794"/>
              <a:gd name="connsiteY18" fmla="*/ 1381955 h 1407175"/>
              <a:gd name="connsiteX19" fmla="*/ 3042216 w 10776794"/>
              <a:gd name="connsiteY19" fmla="*/ 1381955 h 1407175"/>
              <a:gd name="connsiteX20" fmla="*/ 2439101 w 10776794"/>
              <a:gd name="connsiteY20" fmla="*/ 1362501 h 1407175"/>
              <a:gd name="connsiteX21" fmla="*/ 1680344 w 10776794"/>
              <a:gd name="connsiteY21" fmla="*/ 1343046 h 1407175"/>
              <a:gd name="connsiteX22" fmla="*/ 764622 w 10776794"/>
              <a:gd name="connsiteY22" fmla="*/ 953940 h 1407175"/>
              <a:gd name="connsiteX23" fmla="*/ 20667 w 10776794"/>
              <a:gd name="connsiteY23" fmla="*/ 662108 h 1407175"/>
              <a:gd name="connsiteX0" fmla="*/ 28757 w 10784884"/>
              <a:gd name="connsiteY0" fmla="*/ 662108 h 1416252"/>
              <a:gd name="connsiteX1" fmla="*/ 1795479 w 10784884"/>
              <a:gd name="connsiteY1" fmla="*/ 628 h 1416252"/>
              <a:gd name="connsiteX2" fmla="*/ 2622289 w 10784884"/>
              <a:gd name="connsiteY2" fmla="*/ 545377 h 1416252"/>
              <a:gd name="connsiteX3" fmla="*/ 3365052 w 10784884"/>
              <a:gd name="connsiteY3" fmla="*/ 759385 h 1416252"/>
              <a:gd name="connsiteX4" fmla="*/ 4095968 w 10784884"/>
              <a:gd name="connsiteY4" fmla="*/ 545377 h 1416252"/>
              <a:gd name="connsiteX5" fmla="*/ 5652314 w 10784884"/>
              <a:gd name="connsiteY5" fmla="*/ 117358 h 1416252"/>
              <a:gd name="connsiteX6" fmla="*/ 8439429 w 10784884"/>
              <a:gd name="connsiteY6" fmla="*/ 603744 h 1416252"/>
              <a:gd name="connsiteX7" fmla="*/ 10579515 w 10784884"/>
              <a:gd name="connsiteY7" fmla="*/ 584287 h 1416252"/>
              <a:gd name="connsiteX8" fmla="*/ 10715702 w 10784884"/>
              <a:gd name="connsiteY8" fmla="*/ 642654 h 1416252"/>
              <a:gd name="connsiteX9" fmla="*/ 10735157 w 10784884"/>
              <a:gd name="connsiteY9" fmla="*/ 1323590 h 1416252"/>
              <a:gd name="connsiteX10" fmla="*/ 10735157 w 10784884"/>
              <a:gd name="connsiteY10" fmla="*/ 1401411 h 1416252"/>
              <a:gd name="connsiteX11" fmla="*/ 10073676 w 10784884"/>
              <a:gd name="connsiteY11" fmla="*/ 1401411 h 1416252"/>
              <a:gd name="connsiteX12" fmla="*/ 7680672 w 10784884"/>
              <a:gd name="connsiteY12" fmla="*/ 1401411 h 1416252"/>
              <a:gd name="connsiteX13" fmla="*/ 6766272 w 10784884"/>
              <a:gd name="connsiteY13" fmla="*/ 1381956 h 1416252"/>
              <a:gd name="connsiteX14" fmla="*/ 6046425 w 10784884"/>
              <a:gd name="connsiteY14" fmla="*/ 1362501 h 1416252"/>
              <a:gd name="connsiteX15" fmla="*/ 5462766 w 10784884"/>
              <a:gd name="connsiteY15" fmla="*/ 1362500 h 1416252"/>
              <a:gd name="connsiteX16" fmla="*/ 4548366 w 10784884"/>
              <a:gd name="connsiteY16" fmla="*/ 1401412 h 1416252"/>
              <a:gd name="connsiteX17" fmla="*/ 3867429 w 10784884"/>
              <a:gd name="connsiteY17" fmla="*/ 1401411 h 1416252"/>
              <a:gd name="connsiteX18" fmla="*/ 3458868 w 10784884"/>
              <a:gd name="connsiteY18" fmla="*/ 1381955 h 1416252"/>
              <a:gd name="connsiteX19" fmla="*/ 3050306 w 10784884"/>
              <a:gd name="connsiteY19" fmla="*/ 1381955 h 1416252"/>
              <a:gd name="connsiteX20" fmla="*/ 2447191 w 10784884"/>
              <a:gd name="connsiteY20" fmla="*/ 1362501 h 1416252"/>
              <a:gd name="connsiteX21" fmla="*/ 1728729 w 10784884"/>
              <a:gd name="connsiteY21" fmla="*/ 720476 h 1416252"/>
              <a:gd name="connsiteX22" fmla="*/ 772712 w 10784884"/>
              <a:gd name="connsiteY22" fmla="*/ 953940 h 1416252"/>
              <a:gd name="connsiteX23" fmla="*/ 28757 w 10784884"/>
              <a:gd name="connsiteY23" fmla="*/ 662108 h 1416252"/>
              <a:gd name="connsiteX0" fmla="*/ 28639 w 10784766"/>
              <a:gd name="connsiteY0" fmla="*/ 662108 h 1407175"/>
              <a:gd name="connsiteX1" fmla="*/ 1795361 w 10784766"/>
              <a:gd name="connsiteY1" fmla="*/ 628 h 1407175"/>
              <a:gd name="connsiteX2" fmla="*/ 2622171 w 10784766"/>
              <a:gd name="connsiteY2" fmla="*/ 545377 h 1407175"/>
              <a:gd name="connsiteX3" fmla="*/ 3364934 w 10784766"/>
              <a:gd name="connsiteY3" fmla="*/ 759385 h 1407175"/>
              <a:gd name="connsiteX4" fmla="*/ 4095850 w 10784766"/>
              <a:gd name="connsiteY4" fmla="*/ 545377 h 1407175"/>
              <a:gd name="connsiteX5" fmla="*/ 5652196 w 10784766"/>
              <a:gd name="connsiteY5" fmla="*/ 117358 h 1407175"/>
              <a:gd name="connsiteX6" fmla="*/ 8439311 w 10784766"/>
              <a:gd name="connsiteY6" fmla="*/ 603744 h 1407175"/>
              <a:gd name="connsiteX7" fmla="*/ 10579397 w 10784766"/>
              <a:gd name="connsiteY7" fmla="*/ 584287 h 1407175"/>
              <a:gd name="connsiteX8" fmla="*/ 10715584 w 10784766"/>
              <a:gd name="connsiteY8" fmla="*/ 642654 h 1407175"/>
              <a:gd name="connsiteX9" fmla="*/ 10735039 w 10784766"/>
              <a:gd name="connsiteY9" fmla="*/ 1323590 h 1407175"/>
              <a:gd name="connsiteX10" fmla="*/ 10735039 w 10784766"/>
              <a:gd name="connsiteY10" fmla="*/ 1401411 h 1407175"/>
              <a:gd name="connsiteX11" fmla="*/ 10073558 w 10784766"/>
              <a:gd name="connsiteY11" fmla="*/ 1401411 h 1407175"/>
              <a:gd name="connsiteX12" fmla="*/ 7680554 w 10784766"/>
              <a:gd name="connsiteY12" fmla="*/ 1401411 h 1407175"/>
              <a:gd name="connsiteX13" fmla="*/ 6766154 w 10784766"/>
              <a:gd name="connsiteY13" fmla="*/ 1381956 h 1407175"/>
              <a:gd name="connsiteX14" fmla="*/ 6046307 w 10784766"/>
              <a:gd name="connsiteY14" fmla="*/ 1362501 h 1407175"/>
              <a:gd name="connsiteX15" fmla="*/ 5462648 w 10784766"/>
              <a:gd name="connsiteY15" fmla="*/ 1362500 h 1407175"/>
              <a:gd name="connsiteX16" fmla="*/ 4548248 w 10784766"/>
              <a:gd name="connsiteY16" fmla="*/ 1401412 h 1407175"/>
              <a:gd name="connsiteX17" fmla="*/ 3867311 w 10784766"/>
              <a:gd name="connsiteY17" fmla="*/ 1401411 h 1407175"/>
              <a:gd name="connsiteX18" fmla="*/ 3458750 w 10784766"/>
              <a:gd name="connsiteY18" fmla="*/ 1381955 h 1407175"/>
              <a:gd name="connsiteX19" fmla="*/ 3050188 w 10784766"/>
              <a:gd name="connsiteY19" fmla="*/ 1381955 h 1407175"/>
              <a:gd name="connsiteX20" fmla="*/ 2447073 w 10784766"/>
              <a:gd name="connsiteY20" fmla="*/ 1362501 h 1407175"/>
              <a:gd name="connsiteX21" fmla="*/ 1708463 w 10784766"/>
              <a:gd name="connsiteY21" fmla="*/ 1284680 h 1407175"/>
              <a:gd name="connsiteX22" fmla="*/ 772594 w 10784766"/>
              <a:gd name="connsiteY22" fmla="*/ 953940 h 1407175"/>
              <a:gd name="connsiteX23" fmla="*/ 28639 w 10784766"/>
              <a:gd name="connsiteY23" fmla="*/ 662108 h 1407175"/>
              <a:gd name="connsiteX0" fmla="*/ 12770 w 10768897"/>
              <a:gd name="connsiteY0" fmla="*/ 662108 h 1407175"/>
              <a:gd name="connsiteX1" fmla="*/ 1779492 w 10768897"/>
              <a:gd name="connsiteY1" fmla="*/ 628 h 1407175"/>
              <a:gd name="connsiteX2" fmla="*/ 2606302 w 10768897"/>
              <a:gd name="connsiteY2" fmla="*/ 545377 h 1407175"/>
              <a:gd name="connsiteX3" fmla="*/ 3349065 w 10768897"/>
              <a:gd name="connsiteY3" fmla="*/ 759385 h 1407175"/>
              <a:gd name="connsiteX4" fmla="*/ 4079981 w 10768897"/>
              <a:gd name="connsiteY4" fmla="*/ 545377 h 1407175"/>
              <a:gd name="connsiteX5" fmla="*/ 5636327 w 10768897"/>
              <a:gd name="connsiteY5" fmla="*/ 117358 h 1407175"/>
              <a:gd name="connsiteX6" fmla="*/ 8423442 w 10768897"/>
              <a:gd name="connsiteY6" fmla="*/ 603744 h 1407175"/>
              <a:gd name="connsiteX7" fmla="*/ 10563528 w 10768897"/>
              <a:gd name="connsiteY7" fmla="*/ 584287 h 1407175"/>
              <a:gd name="connsiteX8" fmla="*/ 10699715 w 10768897"/>
              <a:gd name="connsiteY8" fmla="*/ 642654 h 1407175"/>
              <a:gd name="connsiteX9" fmla="*/ 10719170 w 10768897"/>
              <a:gd name="connsiteY9" fmla="*/ 1323590 h 1407175"/>
              <a:gd name="connsiteX10" fmla="*/ 10719170 w 10768897"/>
              <a:gd name="connsiteY10" fmla="*/ 1401411 h 1407175"/>
              <a:gd name="connsiteX11" fmla="*/ 10057689 w 10768897"/>
              <a:gd name="connsiteY11" fmla="*/ 1401411 h 1407175"/>
              <a:gd name="connsiteX12" fmla="*/ 7664685 w 10768897"/>
              <a:gd name="connsiteY12" fmla="*/ 1401411 h 1407175"/>
              <a:gd name="connsiteX13" fmla="*/ 6750285 w 10768897"/>
              <a:gd name="connsiteY13" fmla="*/ 1381956 h 1407175"/>
              <a:gd name="connsiteX14" fmla="*/ 6030438 w 10768897"/>
              <a:gd name="connsiteY14" fmla="*/ 1362501 h 1407175"/>
              <a:gd name="connsiteX15" fmla="*/ 5446779 w 10768897"/>
              <a:gd name="connsiteY15" fmla="*/ 1362500 h 1407175"/>
              <a:gd name="connsiteX16" fmla="*/ 4532379 w 10768897"/>
              <a:gd name="connsiteY16" fmla="*/ 1401412 h 1407175"/>
              <a:gd name="connsiteX17" fmla="*/ 3851442 w 10768897"/>
              <a:gd name="connsiteY17" fmla="*/ 1401411 h 1407175"/>
              <a:gd name="connsiteX18" fmla="*/ 3442881 w 10768897"/>
              <a:gd name="connsiteY18" fmla="*/ 1381955 h 1407175"/>
              <a:gd name="connsiteX19" fmla="*/ 3034319 w 10768897"/>
              <a:gd name="connsiteY19" fmla="*/ 1381955 h 1407175"/>
              <a:gd name="connsiteX20" fmla="*/ 2431204 w 10768897"/>
              <a:gd name="connsiteY20" fmla="*/ 1362501 h 1407175"/>
              <a:gd name="connsiteX21" fmla="*/ 1692594 w 10768897"/>
              <a:gd name="connsiteY21" fmla="*/ 1284680 h 1407175"/>
              <a:gd name="connsiteX22" fmla="*/ 1018639 w 10768897"/>
              <a:gd name="connsiteY22" fmla="*/ 798298 h 1407175"/>
              <a:gd name="connsiteX23" fmla="*/ 12770 w 10768897"/>
              <a:gd name="connsiteY23" fmla="*/ 662108 h 1407175"/>
              <a:gd name="connsiteX0" fmla="*/ 12770 w 10768897"/>
              <a:gd name="connsiteY0" fmla="*/ 662108 h 1498778"/>
              <a:gd name="connsiteX1" fmla="*/ 1779492 w 10768897"/>
              <a:gd name="connsiteY1" fmla="*/ 628 h 1498778"/>
              <a:gd name="connsiteX2" fmla="*/ 2606302 w 10768897"/>
              <a:gd name="connsiteY2" fmla="*/ 545377 h 1498778"/>
              <a:gd name="connsiteX3" fmla="*/ 3349065 w 10768897"/>
              <a:gd name="connsiteY3" fmla="*/ 759385 h 1498778"/>
              <a:gd name="connsiteX4" fmla="*/ 4079981 w 10768897"/>
              <a:gd name="connsiteY4" fmla="*/ 545377 h 1498778"/>
              <a:gd name="connsiteX5" fmla="*/ 5636327 w 10768897"/>
              <a:gd name="connsiteY5" fmla="*/ 117358 h 1498778"/>
              <a:gd name="connsiteX6" fmla="*/ 8423442 w 10768897"/>
              <a:gd name="connsiteY6" fmla="*/ 603744 h 1498778"/>
              <a:gd name="connsiteX7" fmla="*/ 10563528 w 10768897"/>
              <a:gd name="connsiteY7" fmla="*/ 584287 h 1498778"/>
              <a:gd name="connsiteX8" fmla="*/ 10699715 w 10768897"/>
              <a:gd name="connsiteY8" fmla="*/ 642654 h 1498778"/>
              <a:gd name="connsiteX9" fmla="*/ 10719170 w 10768897"/>
              <a:gd name="connsiteY9" fmla="*/ 1323590 h 1498778"/>
              <a:gd name="connsiteX10" fmla="*/ 10719170 w 10768897"/>
              <a:gd name="connsiteY10" fmla="*/ 1401411 h 1498778"/>
              <a:gd name="connsiteX11" fmla="*/ 10057689 w 10768897"/>
              <a:gd name="connsiteY11" fmla="*/ 1401411 h 1498778"/>
              <a:gd name="connsiteX12" fmla="*/ 7664685 w 10768897"/>
              <a:gd name="connsiteY12" fmla="*/ 1401411 h 1498778"/>
              <a:gd name="connsiteX13" fmla="*/ 6750285 w 10768897"/>
              <a:gd name="connsiteY13" fmla="*/ 1381956 h 1498778"/>
              <a:gd name="connsiteX14" fmla="*/ 6030438 w 10768897"/>
              <a:gd name="connsiteY14" fmla="*/ 1362501 h 1498778"/>
              <a:gd name="connsiteX15" fmla="*/ 5446779 w 10768897"/>
              <a:gd name="connsiteY15" fmla="*/ 1362500 h 1498778"/>
              <a:gd name="connsiteX16" fmla="*/ 4532379 w 10768897"/>
              <a:gd name="connsiteY16" fmla="*/ 1401412 h 1498778"/>
              <a:gd name="connsiteX17" fmla="*/ 3851442 w 10768897"/>
              <a:gd name="connsiteY17" fmla="*/ 1401411 h 1498778"/>
              <a:gd name="connsiteX18" fmla="*/ 3442881 w 10768897"/>
              <a:gd name="connsiteY18" fmla="*/ 1498687 h 1498778"/>
              <a:gd name="connsiteX19" fmla="*/ 3034319 w 10768897"/>
              <a:gd name="connsiteY19" fmla="*/ 1381955 h 1498778"/>
              <a:gd name="connsiteX20" fmla="*/ 2431204 w 10768897"/>
              <a:gd name="connsiteY20" fmla="*/ 1362501 h 1498778"/>
              <a:gd name="connsiteX21" fmla="*/ 1692594 w 10768897"/>
              <a:gd name="connsiteY21" fmla="*/ 1284680 h 1498778"/>
              <a:gd name="connsiteX22" fmla="*/ 1018639 w 10768897"/>
              <a:gd name="connsiteY22" fmla="*/ 798298 h 1498778"/>
              <a:gd name="connsiteX23" fmla="*/ 12770 w 10768897"/>
              <a:gd name="connsiteY23" fmla="*/ 662108 h 149877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532379 w 10768897"/>
              <a:gd name="connsiteY16" fmla="*/ 1401412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00788"/>
              <a:gd name="connsiteX1" fmla="*/ 1779492 w 10768897"/>
              <a:gd name="connsiteY1" fmla="*/ 628 h 1500788"/>
              <a:gd name="connsiteX2" fmla="*/ 2606302 w 10768897"/>
              <a:gd name="connsiteY2" fmla="*/ 545377 h 1500788"/>
              <a:gd name="connsiteX3" fmla="*/ 3349065 w 10768897"/>
              <a:gd name="connsiteY3" fmla="*/ 759385 h 1500788"/>
              <a:gd name="connsiteX4" fmla="*/ 4079981 w 10768897"/>
              <a:gd name="connsiteY4" fmla="*/ 545377 h 1500788"/>
              <a:gd name="connsiteX5" fmla="*/ 5636327 w 10768897"/>
              <a:gd name="connsiteY5" fmla="*/ 117358 h 1500788"/>
              <a:gd name="connsiteX6" fmla="*/ 8423442 w 10768897"/>
              <a:gd name="connsiteY6" fmla="*/ 603744 h 1500788"/>
              <a:gd name="connsiteX7" fmla="*/ 10563528 w 10768897"/>
              <a:gd name="connsiteY7" fmla="*/ 584287 h 1500788"/>
              <a:gd name="connsiteX8" fmla="*/ 10699715 w 10768897"/>
              <a:gd name="connsiteY8" fmla="*/ 642654 h 1500788"/>
              <a:gd name="connsiteX9" fmla="*/ 10719170 w 10768897"/>
              <a:gd name="connsiteY9" fmla="*/ 1323590 h 1500788"/>
              <a:gd name="connsiteX10" fmla="*/ 10719170 w 10768897"/>
              <a:gd name="connsiteY10" fmla="*/ 1401411 h 1500788"/>
              <a:gd name="connsiteX11" fmla="*/ 10057689 w 10768897"/>
              <a:gd name="connsiteY11" fmla="*/ 1401411 h 1500788"/>
              <a:gd name="connsiteX12" fmla="*/ 7664685 w 10768897"/>
              <a:gd name="connsiteY12" fmla="*/ 1401411 h 1500788"/>
              <a:gd name="connsiteX13" fmla="*/ 6750285 w 10768897"/>
              <a:gd name="connsiteY13" fmla="*/ 1381956 h 1500788"/>
              <a:gd name="connsiteX14" fmla="*/ 6030438 w 10768897"/>
              <a:gd name="connsiteY14" fmla="*/ 1362501 h 1500788"/>
              <a:gd name="connsiteX15" fmla="*/ 5446779 w 10768897"/>
              <a:gd name="connsiteY15" fmla="*/ 1362500 h 1500788"/>
              <a:gd name="connsiteX16" fmla="*/ 4895029 w 10768897"/>
              <a:gd name="connsiteY16" fmla="*/ 1381956 h 1500788"/>
              <a:gd name="connsiteX17" fmla="*/ 3851442 w 10768897"/>
              <a:gd name="connsiteY17" fmla="*/ 1401411 h 1500788"/>
              <a:gd name="connsiteX18" fmla="*/ 3442881 w 10768897"/>
              <a:gd name="connsiteY18" fmla="*/ 1498687 h 1500788"/>
              <a:gd name="connsiteX19" fmla="*/ 3034319 w 10768897"/>
              <a:gd name="connsiteY19" fmla="*/ 1459776 h 1500788"/>
              <a:gd name="connsiteX20" fmla="*/ 2431204 w 10768897"/>
              <a:gd name="connsiteY20" fmla="*/ 1362501 h 1500788"/>
              <a:gd name="connsiteX21" fmla="*/ 1692594 w 10768897"/>
              <a:gd name="connsiteY21" fmla="*/ 1284680 h 1500788"/>
              <a:gd name="connsiteX22" fmla="*/ 1018639 w 10768897"/>
              <a:gd name="connsiteY22" fmla="*/ 798298 h 1500788"/>
              <a:gd name="connsiteX23" fmla="*/ 12770 w 10768897"/>
              <a:gd name="connsiteY23" fmla="*/ 662108 h 1500788"/>
              <a:gd name="connsiteX0" fmla="*/ 12770 w 10768897"/>
              <a:gd name="connsiteY0" fmla="*/ 662108 h 1557054"/>
              <a:gd name="connsiteX1" fmla="*/ 1779492 w 10768897"/>
              <a:gd name="connsiteY1" fmla="*/ 628 h 1557054"/>
              <a:gd name="connsiteX2" fmla="*/ 2606302 w 10768897"/>
              <a:gd name="connsiteY2" fmla="*/ 545377 h 1557054"/>
              <a:gd name="connsiteX3" fmla="*/ 3349065 w 10768897"/>
              <a:gd name="connsiteY3" fmla="*/ 759385 h 1557054"/>
              <a:gd name="connsiteX4" fmla="*/ 4079981 w 10768897"/>
              <a:gd name="connsiteY4" fmla="*/ 545377 h 1557054"/>
              <a:gd name="connsiteX5" fmla="*/ 5636327 w 10768897"/>
              <a:gd name="connsiteY5" fmla="*/ 117358 h 1557054"/>
              <a:gd name="connsiteX6" fmla="*/ 8423442 w 10768897"/>
              <a:gd name="connsiteY6" fmla="*/ 603744 h 1557054"/>
              <a:gd name="connsiteX7" fmla="*/ 10563528 w 10768897"/>
              <a:gd name="connsiteY7" fmla="*/ 584287 h 1557054"/>
              <a:gd name="connsiteX8" fmla="*/ 10699715 w 10768897"/>
              <a:gd name="connsiteY8" fmla="*/ 642654 h 1557054"/>
              <a:gd name="connsiteX9" fmla="*/ 10719170 w 10768897"/>
              <a:gd name="connsiteY9" fmla="*/ 1323590 h 1557054"/>
              <a:gd name="connsiteX10" fmla="*/ 10719170 w 10768897"/>
              <a:gd name="connsiteY10" fmla="*/ 1401411 h 1557054"/>
              <a:gd name="connsiteX11" fmla="*/ 10057689 w 10768897"/>
              <a:gd name="connsiteY11" fmla="*/ 1401411 h 1557054"/>
              <a:gd name="connsiteX12" fmla="*/ 7664685 w 10768897"/>
              <a:gd name="connsiteY12" fmla="*/ 1401411 h 1557054"/>
              <a:gd name="connsiteX13" fmla="*/ 6750285 w 10768897"/>
              <a:gd name="connsiteY13" fmla="*/ 1381956 h 1557054"/>
              <a:gd name="connsiteX14" fmla="*/ 6030438 w 10768897"/>
              <a:gd name="connsiteY14" fmla="*/ 1362501 h 1557054"/>
              <a:gd name="connsiteX15" fmla="*/ 5446779 w 10768897"/>
              <a:gd name="connsiteY15" fmla="*/ 1362500 h 1557054"/>
              <a:gd name="connsiteX16" fmla="*/ 4895029 w 10768897"/>
              <a:gd name="connsiteY16" fmla="*/ 1381956 h 1557054"/>
              <a:gd name="connsiteX17" fmla="*/ 4173798 w 10768897"/>
              <a:gd name="connsiteY17" fmla="*/ 1557054 h 1557054"/>
              <a:gd name="connsiteX18" fmla="*/ 3442881 w 10768897"/>
              <a:gd name="connsiteY18" fmla="*/ 1498687 h 1557054"/>
              <a:gd name="connsiteX19" fmla="*/ 3034319 w 10768897"/>
              <a:gd name="connsiteY19" fmla="*/ 1459776 h 1557054"/>
              <a:gd name="connsiteX20" fmla="*/ 2431204 w 10768897"/>
              <a:gd name="connsiteY20" fmla="*/ 1362501 h 1557054"/>
              <a:gd name="connsiteX21" fmla="*/ 1692594 w 10768897"/>
              <a:gd name="connsiteY21" fmla="*/ 1284680 h 1557054"/>
              <a:gd name="connsiteX22" fmla="*/ 1018639 w 10768897"/>
              <a:gd name="connsiteY22" fmla="*/ 798298 h 1557054"/>
              <a:gd name="connsiteX23" fmla="*/ 12770 w 10768897"/>
              <a:gd name="connsiteY23" fmla="*/ 662108 h 1557054"/>
              <a:gd name="connsiteX0" fmla="*/ 12770 w 10768897"/>
              <a:gd name="connsiteY0" fmla="*/ 662108 h 1561724"/>
              <a:gd name="connsiteX1" fmla="*/ 1779492 w 10768897"/>
              <a:gd name="connsiteY1" fmla="*/ 628 h 1561724"/>
              <a:gd name="connsiteX2" fmla="*/ 2606302 w 10768897"/>
              <a:gd name="connsiteY2" fmla="*/ 545377 h 1561724"/>
              <a:gd name="connsiteX3" fmla="*/ 3349065 w 10768897"/>
              <a:gd name="connsiteY3" fmla="*/ 759385 h 1561724"/>
              <a:gd name="connsiteX4" fmla="*/ 4079981 w 10768897"/>
              <a:gd name="connsiteY4" fmla="*/ 545377 h 1561724"/>
              <a:gd name="connsiteX5" fmla="*/ 5636327 w 10768897"/>
              <a:gd name="connsiteY5" fmla="*/ 117358 h 1561724"/>
              <a:gd name="connsiteX6" fmla="*/ 8423442 w 10768897"/>
              <a:gd name="connsiteY6" fmla="*/ 603744 h 1561724"/>
              <a:gd name="connsiteX7" fmla="*/ 10563528 w 10768897"/>
              <a:gd name="connsiteY7" fmla="*/ 584287 h 1561724"/>
              <a:gd name="connsiteX8" fmla="*/ 10699715 w 10768897"/>
              <a:gd name="connsiteY8" fmla="*/ 642654 h 1561724"/>
              <a:gd name="connsiteX9" fmla="*/ 10719170 w 10768897"/>
              <a:gd name="connsiteY9" fmla="*/ 1323590 h 1561724"/>
              <a:gd name="connsiteX10" fmla="*/ 10719170 w 10768897"/>
              <a:gd name="connsiteY10" fmla="*/ 1401411 h 1561724"/>
              <a:gd name="connsiteX11" fmla="*/ 10057689 w 10768897"/>
              <a:gd name="connsiteY11" fmla="*/ 1401411 h 1561724"/>
              <a:gd name="connsiteX12" fmla="*/ 7664685 w 10768897"/>
              <a:gd name="connsiteY12" fmla="*/ 1401411 h 1561724"/>
              <a:gd name="connsiteX13" fmla="*/ 6750285 w 10768897"/>
              <a:gd name="connsiteY13" fmla="*/ 1381956 h 1561724"/>
              <a:gd name="connsiteX14" fmla="*/ 6030438 w 10768897"/>
              <a:gd name="connsiteY14" fmla="*/ 1362501 h 1561724"/>
              <a:gd name="connsiteX15" fmla="*/ 5446779 w 10768897"/>
              <a:gd name="connsiteY15" fmla="*/ 1362500 h 1561724"/>
              <a:gd name="connsiteX16" fmla="*/ 4895029 w 10768897"/>
              <a:gd name="connsiteY16" fmla="*/ 1381956 h 1561724"/>
              <a:gd name="connsiteX17" fmla="*/ 4173798 w 10768897"/>
              <a:gd name="connsiteY17" fmla="*/ 1557054 h 1561724"/>
              <a:gd name="connsiteX18" fmla="*/ 3442881 w 10768897"/>
              <a:gd name="connsiteY18" fmla="*/ 1498687 h 1561724"/>
              <a:gd name="connsiteX19" fmla="*/ 3034319 w 10768897"/>
              <a:gd name="connsiteY19" fmla="*/ 1459776 h 1561724"/>
              <a:gd name="connsiteX20" fmla="*/ 2390910 w 10768897"/>
              <a:gd name="connsiteY20" fmla="*/ 1557054 h 1561724"/>
              <a:gd name="connsiteX21" fmla="*/ 1692594 w 10768897"/>
              <a:gd name="connsiteY21" fmla="*/ 1284680 h 1561724"/>
              <a:gd name="connsiteX22" fmla="*/ 1018639 w 10768897"/>
              <a:gd name="connsiteY22" fmla="*/ 798298 h 1561724"/>
              <a:gd name="connsiteX23" fmla="*/ 12770 w 10768897"/>
              <a:gd name="connsiteY23" fmla="*/ 662108 h 15617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560124"/>
              <a:gd name="connsiteX1" fmla="*/ 1779492 w 10768897"/>
              <a:gd name="connsiteY1" fmla="*/ 628 h 1560124"/>
              <a:gd name="connsiteX2" fmla="*/ 2606302 w 10768897"/>
              <a:gd name="connsiteY2" fmla="*/ 545377 h 1560124"/>
              <a:gd name="connsiteX3" fmla="*/ 3349065 w 10768897"/>
              <a:gd name="connsiteY3" fmla="*/ 759385 h 1560124"/>
              <a:gd name="connsiteX4" fmla="*/ 4079981 w 10768897"/>
              <a:gd name="connsiteY4" fmla="*/ 545377 h 1560124"/>
              <a:gd name="connsiteX5" fmla="*/ 5636327 w 10768897"/>
              <a:gd name="connsiteY5" fmla="*/ 117358 h 1560124"/>
              <a:gd name="connsiteX6" fmla="*/ 8423442 w 10768897"/>
              <a:gd name="connsiteY6" fmla="*/ 603744 h 1560124"/>
              <a:gd name="connsiteX7" fmla="*/ 10563528 w 10768897"/>
              <a:gd name="connsiteY7" fmla="*/ 584287 h 1560124"/>
              <a:gd name="connsiteX8" fmla="*/ 10699715 w 10768897"/>
              <a:gd name="connsiteY8" fmla="*/ 642654 h 1560124"/>
              <a:gd name="connsiteX9" fmla="*/ 10719170 w 10768897"/>
              <a:gd name="connsiteY9" fmla="*/ 1323590 h 1560124"/>
              <a:gd name="connsiteX10" fmla="*/ 10719170 w 10768897"/>
              <a:gd name="connsiteY10" fmla="*/ 1401411 h 1560124"/>
              <a:gd name="connsiteX11" fmla="*/ 10057689 w 10768897"/>
              <a:gd name="connsiteY11" fmla="*/ 1401411 h 1560124"/>
              <a:gd name="connsiteX12" fmla="*/ 7664685 w 10768897"/>
              <a:gd name="connsiteY12" fmla="*/ 1401411 h 1560124"/>
              <a:gd name="connsiteX13" fmla="*/ 6750285 w 10768897"/>
              <a:gd name="connsiteY13" fmla="*/ 1381956 h 1560124"/>
              <a:gd name="connsiteX14" fmla="*/ 6030438 w 10768897"/>
              <a:gd name="connsiteY14" fmla="*/ 1362501 h 1560124"/>
              <a:gd name="connsiteX15" fmla="*/ 5446779 w 10768897"/>
              <a:gd name="connsiteY15" fmla="*/ 1362500 h 1560124"/>
              <a:gd name="connsiteX16" fmla="*/ 4895029 w 10768897"/>
              <a:gd name="connsiteY16" fmla="*/ 1381956 h 1560124"/>
              <a:gd name="connsiteX17" fmla="*/ 4173798 w 10768897"/>
              <a:gd name="connsiteY17" fmla="*/ 1557054 h 1560124"/>
              <a:gd name="connsiteX18" fmla="*/ 3442881 w 10768897"/>
              <a:gd name="connsiteY18" fmla="*/ 1498687 h 1560124"/>
              <a:gd name="connsiteX19" fmla="*/ 3034319 w 10768897"/>
              <a:gd name="connsiteY19" fmla="*/ 1459776 h 1560124"/>
              <a:gd name="connsiteX20" fmla="*/ 2390910 w 10768897"/>
              <a:gd name="connsiteY20" fmla="*/ 1557054 h 1560124"/>
              <a:gd name="connsiteX21" fmla="*/ 1692594 w 10768897"/>
              <a:gd name="connsiteY21" fmla="*/ 1323591 h 1560124"/>
              <a:gd name="connsiteX22" fmla="*/ 1018639 w 10768897"/>
              <a:gd name="connsiteY22" fmla="*/ 798298 h 1560124"/>
              <a:gd name="connsiteX23" fmla="*/ 12770 w 10768897"/>
              <a:gd name="connsiteY23" fmla="*/ 662108 h 1560124"/>
              <a:gd name="connsiteX0" fmla="*/ 12770 w 10768897"/>
              <a:gd name="connsiteY0" fmla="*/ 662108 h 1641995"/>
              <a:gd name="connsiteX1" fmla="*/ 1779492 w 10768897"/>
              <a:gd name="connsiteY1" fmla="*/ 628 h 1641995"/>
              <a:gd name="connsiteX2" fmla="*/ 2606302 w 10768897"/>
              <a:gd name="connsiteY2" fmla="*/ 545377 h 1641995"/>
              <a:gd name="connsiteX3" fmla="*/ 3349065 w 10768897"/>
              <a:gd name="connsiteY3" fmla="*/ 759385 h 1641995"/>
              <a:gd name="connsiteX4" fmla="*/ 4079981 w 10768897"/>
              <a:gd name="connsiteY4" fmla="*/ 545377 h 1641995"/>
              <a:gd name="connsiteX5" fmla="*/ 5636327 w 10768897"/>
              <a:gd name="connsiteY5" fmla="*/ 117358 h 1641995"/>
              <a:gd name="connsiteX6" fmla="*/ 8423442 w 10768897"/>
              <a:gd name="connsiteY6" fmla="*/ 603744 h 1641995"/>
              <a:gd name="connsiteX7" fmla="*/ 10563528 w 10768897"/>
              <a:gd name="connsiteY7" fmla="*/ 584287 h 1641995"/>
              <a:gd name="connsiteX8" fmla="*/ 10699715 w 10768897"/>
              <a:gd name="connsiteY8" fmla="*/ 642654 h 1641995"/>
              <a:gd name="connsiteX9" fmla="*/ 10719170 w 10768897"/>
              <a:gd name="connsiteY9" fmla="*/ 1323590 h 1641995"/>
              <a:gd name="connsiteX10" fmla="*/ 10719170 w 10768897"/>
              <a:gd name="connsiteY10" fmla="*/ 1401411 h 1641995"/>
              <a:gd name="connsiteX11" fmla="*/ 10057689 w 10768897"/>
              <a:gd name="connsiteY11" fmla="*/ 1401411 h 1641995"/>
              <a:gd name="connsiteX12" fmla="*/ 7664685 w 10768897"/>
              <a:gd name="connsiteY12" fmla="*/ 1401411 h 1641995"/>
              <a:gd name="connsiteX13" fmla="*/ 6750285 w 10768897"/>
              <a:gd name="connsiteY13" fmla="*/ 1381956 h 1641995"/>
              <a:gd name="connsiteX14" fmla="*/ 6030438 w 10768897"/>
              <a:gd name="connsiteY14" fmla="*/ 1362501 h 1641995"/>
              <a:gd name="connsiteX15" fmla="*/ 5446779 w 10768897"/>
              <a:gd name="connsiteY15" fmla="*/ 1362500 h 1641995"/>
              <a:gd name="connsiteX16" fmla="*/ 5156944 w 10768897"/>
              <a:gd name="connsiteY16" fmla="*/ 1634876 h 1641995"/>
              <a:gd name="connsiteX17" fmla="*/ 4173798 w 10768897"/>
              <a:gd name="connsiteY17" fmla="*/ 1557054 h 1641995"/>
              <a:gd name="connsiteX18" fmla="*/ 3442881 w 10768897"/>
              <a:gd name="connsiteY18" fmla="*/ 1498687 h 1641995"/>
              <a:gd name="connsiteX19" fmla="*/ 3034319 w 10768897"/>
              <a:gd name="connsiteY19" fmla="*/ 1459776 h 1641995"/>
              <a:gd name="connsiteX20" fmla="*/ 2390910 w 10768897"/>
              <a:gd name="connsiteY20" fmla="*/ 1557054 h 1641995"/>
              <a:gd name="connsiteX21" fmla="*/ 1692594 w 10768897"/>
              <a:gd name="connsiteY21" fmla="*/ 1323591 h 1641995"/>
              <a:gd name="connsiteX22" fmla="*/ 1018639 w 10768897"/>
              <a:gd name="connsiteY22" fmla="*/ 798298 h 1641995"/>
              <a:gd name="connsiteX23" fmla="*/ 12770 w 10768897"/>
              <a:gd name="connsiteY23" fmla="*/ 662108 h 1641995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664685 w 10768897"/>
              <a:gd name="connsiteY12" fmla="*/ 1401411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12770 w 10768897"/>
              <a:gd name="connsiteY0" fmla="*/ 662108 h 1637249"/>
              <a:gd name="connsiteX1" fmla="*/ 1779492 w 10768897"/>
              <a:gd name="connsiteY1" fmla="*/ 628 h 1637249"/>
              <a:gd name="connsiteX2" fmla="*/ 2606302 w 10768897"/>
              <a:gd name="connsiteY2" fmla="*/ 545377 h 1637249"/>
              <a:gd name="connsiteX3" fmla="*/ 3349065 w 10768897"/>
              <a:gd name="connsiteY3" fmla="*/ 759385 h 1637249"/>
              <a:gd name="connsiteX4" fmla="*/ 4079981 w 10768897"/>
              <a:gd name="connsiteY4" fmla="*/ 545377 h 1637249"/>
              <a:gd name="connsiteX5" fmla="*/ 5636327 w 10768897"/>
              <a:gd name="connsiteY5" fmla="*/ 117358 h 1637249"/>
              <a:gd name="connsiteX6" fmla="*/ 8423442 w 10768897"/>
              <a:gd name="connsiteY6" fmla="*/ 603744 h 1637249"/>
              <a:gd name="connsiteX7" fmla="*/ 10563528 w 10768897"/>
              <a:gd name="connsiteY7" fmla="*/ 584287 h 1637249"/>
              <a:gd name="connsiteX8" fmla="*/ 10699715 w 10768897"/>
              <a:gd name="connsiteY8" fmla="*/ 642654 h 1637249"/>
              <a:gd name="connsiteX9" fmla="*/ 10719170 w 10768897"/>
              <a:gd name="connsiteY9" fmla="*/ 1323590 h 1637249"/>
              <a:gd name="connsiteX10" fmla="*/ 10719170 w 10768897"/>
              <a:gd name="connsiteY10" fmla="*/ 1401411 h 1637249"/>
              <a:gd name="connsiteX11" fmla="*/ 10057689 w 10768897"/>
              <a:gd name="connsiteY11" fmla="*/ 1401411 h 1637249"/>
              <a:gd name="connsiteX12" fmla="*/ 7866158 w 10768897"/>
              <a:gd name="connsiteY12" fmla="*/ 1070670 h 1637249"/>
              <a:gd name="connsiteX13" fmla="*/ 6750285 w 10768897"/>
              <a:gd name="connsiteY13" fmla="*/ 1381956 h 1637249"/>
              <a:gd name="connsiteX14" fmla="*/ 6030438 w 10768897"/>
              <a:gd name="connsiteY14" fmla="*/ 1362501 h 1637249"/>
              <a:gd name="connsiteX15" fmla="*/ 5769136 w 10768897"/>
              <a:gd name="connsiteY15" fmla="*/ 1459776 h 1637249"/>
              <a:gd name="connsiteX16" fmla="*/ 5156944 w 10768897"/>
              <a:gd name="connsiteY16" fmla="*/ 1634876 h 1637249"/>
              <a:gd name="connsiteX17" fmla="*/ 4173798 w 10768897"/>
              <a:gd name="connsiteY17" fmla="*/ 1557054 h 1637249"/>
              <a:gd name="connsiteX18" fmla="*/ 3442881 w 10768897"/>
              <a:gd name="connsiteY18" fmla="*/ 1498687 h 1637249"/>
              <a:gd name="connsiteX19" fmla="*/ 3034319 w 10768897"/>
              <a:gd name="connsiteY19" fmla="*/ 1459776 h 1637249"/>
              <a:gd name="connsiteX20" fmla="*/ 2390910 w 10768897"/>
              <a:gd name="connsiteY20" fmla="*/ 1557054 h 1637249"/>
              <a:gd name="connsiteX21" fmla="*/ 1692594 w 10768897"/>
              <a:gd name="connsiteY21" fmla="*/ 1323591 h 1637249"/>
              <a:gd name="connsiteX22" fmla="*/ 1018639 w 10768897"/>
              <a:gd name="connsiteY22" fmla="*/ 798298 h 1637249"/>
              <a:gd name="connsiteX23" fmla="*/ 12770 w 10768897"/>
              <a:gd name="connsiteY23" fmla="*/ 662108 h 1637249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3027515 w 10762093"/>
              <a:gd name="connsiteY19" fmla="*/ 1342629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5966 w 10762093"/>
              <a:gd name="connsiteY0" fmla="*/ 544961 h 1520102"/>
              <a:gd name="connsiteX1" fmla="*/ 1510773 w 10762093"/>
              <a:gd name="connsiteY1" fmla="*/ 214222 h 1520102"/>
              <a:gd name="connsiteX2" fmla="*/ 2599498 w 10762093"/>
              <a:gd name="connsiteY2" fmla="*/ 428230 h 1520102"/>
              <a:gd name="connsiteX3" fmla="*/ 3342261 w 10762093"/>
              <a:gd name="connsiteY3" fmla="*/ 642238 h 1520102"/>
              <a:gd name="connsiteX4" fmla="*/ 4073177 w 10762093"/>
              <a:gd name="connsiteY4" fmla="*/ 428230 h 1520102"/>
              <a:gd name="connsiteX5" fmla="*/ 5629523 w 10762093"/>
              <a:gd name="connsiteY5" fmla="*/ 211 h 1520102"/>
              <a:gd name="connsiteX6" fmla="*/ 8416638 w 10762093"/>
              <a:gd name="connsiteY6" fmla="*/ 486597 h 1520102"/>
              <a:gd name="connsiteX7" fmla="*/ 10556724 w 10762093"/>
              <a:gd name="connsiteY7" fmla="*/ 467140 h 1520102"/>
              <a:gd name="connsiteX8" fmla="*/ 10692911 w 10762093"/>
              <a:gd name="connsiteY8" fmla="*/ 525507 h 1520102"/>
              <a:gd name="connsiteX9" fmla="*/ 10712366 w 10762093"/>
              <a:gd name="connsiteY9" fmla="*/ 1206443 h 1520102"/>
              <a:gd name="connsiteX10" fmla="*/ 10712366 w 10762093"/>
              <a:gd name="connsiteY10" fmla="*/ 1284264 h 1520102"/>
              <a:gd name="connsiteX11" fmla="*/ 10050885 w 10762093"/>
              <a:gd name="connsiteY11" fmla="*/ 1284264 h 1520102"/>
              <a:gd name="connsiteX12" fmla="*/ 7859354 w 10762093"/>
              <a:gd name="connsiteY12" fmla="*/ 953523 h 1520102"/>
              <a:gd name="connsiteX13" fmla="*/ 6743481 w 10762093"/>
              <a:gd name="connsiteY13" fmla="*/ 1264809 h 1520102"/>
              <a:gd name="connsiteX14" fmla="*/ 6023634 w 10762093"/>
              <a:gd name="connsiteY14" fmla="*/ 1245354 h 1520102"/>
              <a:gd name="connsiteX15" fmla="*/ 5762332 w 10762093"/>
              <a:gd name="connsiteY15" fmla="*/ 1342629 h 1520102"/>
              <a:gd name="connsiteX16" fmla="*/ 5150140 w 10762093"/>
              <a:gd name="connsiteY16" fmla="*/ 1517729 h 1520102"/>
              <a:gd name="connsiteX17" fmla="*/ 4166994 w 10762093"/>
              <a:gd name="connsiteY17" fmla="*/ 1439907 h 1520102"/>
              <a:gd name="connsiteX18" fmla="*/ 3436077 w 10762093"/>
              <a:gd name="connsiteY18" fmla="*/ 1381540 h 1520102"/>
              <a:gd name="connsiteX19" fmla="*/ 2946926 w 10762093"/>
              <a:gd name="connsiteY19" fmla="*/ 1478817 h 1520102"/>
              <a:gd name="connsiteX20" fmla="*/ 2384106 w 10762093"/>
              <a:gd name="connsiteY20" fmla="*/ 1439907 h 1520102"/>
              <a:gd name="connsiteX21" fmla="*/ 1685790 w 10762093"/>
              <a:gd name="connsiteY21" fmla="*/ 1206444 h 1520102"/>
              <a:gd name="connsiteX22" fmla="*/ 1011835 w 10762093"/>
              <a:gd name="connsiteY22" fmla="*/ 681151 h 1520102"/>
              <a:gd name="connsiteX23" fmla="*/ 5966 w 10762093"/>
              <a:gd name="connsiteY23" fmla="*/ 544961 h 1520102"/>
              <a:gd name="connsiteX0" fmla="*/ 149895 w 10906022"/>
              <a:gd name="connsiteY0" fmla="*/ 544961 h 1623899"/>
              <a:gd name="connsiteX1" fmla="*/ 1654702 w 10906022"/>
              <a:gd name="connsiteY1" fmla="*/ 214222 h 1623899"/>
              <a:gd name="connsiteX2" fmla="*/ 2743427 w 10906022"/>
              <a:gd name="connsiteY2" fmla="*/ 428230 h 1623899"/>
              <a:gd name="connsiteX3" fmla="*/ 3486190 w 10906022"/>
              <a:gd name="connsiteY3" fmla="*/ 642238 h 1623899"/>
              <a:gd name="connsiteX4" fmla="*/ 4217106 w 10906022"/>
              <a:gd name="connsiteY4" fmla="*/ 428230 h 1623899"/>
              <a:gd name="connsiteX5" fmla="*/ 5773452 w 10906022"/>
              <a:gd name="connsiteY5" fmla="*/ 211 h 1623899"/>
              <a:gd name="connsiteX6" fmla="*/ 8560567 w 10906022"/>
              <a:gd name="connsiteY6" fmla="*/ 486597 h 1623899"/>
              <a:gd name="connsiteX7" fmla="*/ 10700653 w 10906022"/>
              <a:gd name="connsiteY7" fmla="*/ 467140 h 1623899"/>
              <a:gd name="connsiteX8" fmla="*/ 10836840 w 10906022"/>
              <a:gd name="connsiteY8" fmla="*/ 525507 h 1623899"/>
              <a:gd name="connsiteX9" fmla="*/ 10856295 w 10906022"/>
              <a:gd name="connsiteY9" fmla="*/ 1206443 h 1623899"/>
              <a:gd name="connsiteX10" fmla="*/ 10856295 w 10906022"/>
              <a:gd name="connsiteY10" fmla="*/ 1284264 h 1623899"/>
              <a:gd name="connsiteX11" fmla="*/ 10194814 w 10906022"/>
              <a:gd name="connsiteY11" fmla="*/ 1284264 h 1623899"/>
              <a:gd name="connsiteX12" fmla="*/ 8003283 w 10906022"/>
              <a:gd name="connsiteY12" fmla="*/ 953523 h 1623899"/>
              <a:gd name="connsiteX13" fmla="*/ 6887410 w 10906022"/>
              <a:gd name="connsiteY13" fmla="*/ 1264809 h 1623899"/>
              <a:gd name="connsiteX14" fmla="*/ 6167563 w 10906022"/>
              <a:gd name="connsiteY14" fmla="*/ 1245354 h 1623899"/>
              <a:gd name="connsiteX15" fmla="*/ 5906261 w 10906022"/>
              <a:gd name="connsiteY15" fmla="*/ 1342629 h 1623899"/>
              <a:gd name="connsiteX16" fmla="*/ 5294069 w 10906022"/>
              <a:gd name="connsiteY16" fmla="*/ 1517729 h 1623899"/>
              <a:gd name="connsiteX17" fmla="*/ 4310923 w 10906022"/>
              <a:gd name="connsiteY17" fmla="*/ 1439907 h 1623899"/>
              <a:gd name="connsiteX18" fmla="*/ 3580006 w 10906022"/>
              <a:gd name="connsiteY18" fmla="*/ 1381540 h 1623899"/>
              <a:gd name="connsiteX19" fmla="*/ 3090855 w 10906022"/>
              <a:gd name="connsiteY19" fmla="*/ 1478817 h 1623899"/>
              <a:gd name="connsiteX20" fmla="*/ 2528035 w 10906022"/>
              <a:gd name="connsiteY20" fmla="*/ 1439907 h 1623899"/>
              <a:gd name="connsiteX21" fmla="*/ 1829719 w 10906022"/>
              <a:gd name="connsiteY21" fmla="*/ 1206444 h 1623899"/>
              <a:gd name="connsiteX22" fmla="*/ 243853 w 10906022"/>
              <a:gd name="connsiteY22" fmla="*/ 1608090 h 1623899"/>
              <a:gd name="connsiteX23" fmla="*/ 149895 w 10906022"/>
              <a:gd name="connsiteY23" fmla="*/ 544961 h 1623899"/>
              <a:gd name="connsiteX0" fmla="*/ 1157651 w 10665902"/>
              <a:gd name="connsiteY0" fmla="*/ 575858 h 1622675"/>
              <a:gd name="connsiteX1" fmla="*/ 1414582 w 10665902"/>
              <a:gd name="connsiteY1" fmla="*/ 214222 h 1622675"/>
              <a:gd name="connsiteX2" fmla="*/ 2503307 w 10665902"/>
              <a:gd name="connsiteY2" fmla="*/ 428230 h 1622675"/>
              <a:gd name="connsiteX3" fmla="*/ 3246070 w 10665902"/>
              <a:gd name="connsiteY3" fmla="*/ 642238 h 1622675"/>
              <a:gd name="connsiteX4" fmla="*/ 3976986 w 10665902"/>
              <a:gd name="connsiteY4" fmla="*/ 428230 h 1622675"/>
              <a:gd name="connsiteX5" fmla="*/ 5533332 w 10665902"/>
              <a:gd name="connsiteY5" fmla="*/ 211 h 1622675"/>
              <a:gd name="connsiteX6" fmla="*/ 8320447 w 10665902"/>
              <a:gd name="connsiteY6" fmla="*/ 486597 h 1622675"/>
              <a:gd name="connsiteX7" fmla="*/ 10460533 w 10665902"/>
              <a:gd name="connsiteY7" fmla="*/ 467140 h 1622675"/>
              <a:gd name="connsiteX8" fmla="*/ 10596720 w 10665902"/>
              <a:gd name="connsiteY8" fmla="*/ 525507 h 1622675"/>
              <a:gd name="connsiteX9" fmla="*/ 10616175 w 10665902"/>
              <a:gd name="connsiteY9" fmla="*/ 1206443 h 1622675"/>
              <a:gd name="connsiteX10" fmla="*/ 10616175 w 10665902"/>
              <a:gd name="connsiteY10" fmla="*/ 1284264 h 1622675"/>
              <a:gd name="connsiteX11" fmla="*/ 9954694 w 10665902"/>
              <a:gd name="connsiteY11" fmla="*/ 1284264 h 1622675"/>
              <a:gd name="connsiteX12" fmla="*/ 7763163 w 10665902"/>
              <a:gd name="connsiteY12" fmla="*/ 953523 h 1622675"/>
              <a:gd name="connsiteX13" fmla="*/ 6647290 w 10665902"/>
              <a:gd name="connsiteY13" fmla="*/ 1264809 h 1622675"/>
              <a:gd name="connsiteX14" fmla="*/ 5927443 w 10665902"/>
              <a:gd name="connsiteY14" fmla="*/ 1245354 h 1622675"/>
              <a:gd name="connsiteX15" fmla="*/ 5666141 w 10665902"/>
              <a:gd name="connsiteY15" fmla="*/ 1342629 h 1622675"/>
              <a:gd name="connsiteX16" fmla="*/ 5053949 w 10665902"/>
              <a:gd name="connsiteY16" fmla="*/ 1517729 h 1622675"/>
              <a:gd name="connsiteX17" fmla="*/ 4070803 w 10665902"/>
              <a:gd name="connsiteY17" fmla="*/ 1439907 h 1622675"/>
              <a:gd name="connsiteX18" fmla="*/ 3339886 w 10665902"/>
              <a:gd name="connsiteY18" fmla="*/ 1381540 h 1622675"/>
              <a:gd name="connsiteX19" fmla="*/ 2850735 w 10665902"/>
              <a:gd name="connsiteY19" fmla="*/ 1478817 h 1622675"/>
              <a:gd name="connsiteX20" fmla="*/ 2287915 w 10665902"/>
              <a:gd name="connsiteY20" fmla="*/ 1439907 h 1622675"/>
              <a:gd name="connsiteX21" fmla="*/ 1589599 w 10665902"/>
              <a:gd name="connsiteY21" fmla="*/ 1206444 h 1622675"/>
              <a:gd name="connsiteX22" fmla="*/ 3733 w 10665902"/>
              <a:gd name="connsiteY22" fmla="*/ 1608090 h 1622675"/>
              <a:gd name="connsiteX23" fmla="*/ 1157651 w 10665902"/>
              <a:gd name="connsiteY23" fmla="*/ 575858 h 1622675"/>
              <a:gd name="connsiteX0" fmla="*/ 1157858 w 10666109"/>
              <a:gd name="connsiteY0" fmla="*/ 575858 h 1622675"/>
              <a:gd name="connsiteX1" fmla="*/ 1750757 w 10666109"/>
              <a:gd name="connsiteY1" fmla="*/ 430508 h 1622675"/>
              <a:gd name="connsiteX2" fmla="*/ 2503514 w 10666109"/>
              <a:gd name="connsiteY2" fmla="*/ 428230 h 1622675"/>
              <a:gd name="connsiteX3" fmla="*/ 3246277 w 10666109"/>
              <a:gd name="connsiteY3" fmla="*/ 642238 h 1622675"/>
              <a:gd name="connsiteX4" fmla="*/ 3977193 w 10666109"/>
              <a:gd name="connsiteY4" fmla="*/ 428230 h 1622675"/>
              <a:gd name="connsiteX5" fmla="*/ 5533539 w 10666109"/>
              <a:gd name="connsiteY5" fmla="*/ 211 h 1622675"/>
              <a:gd name="connsiteX6" fmla="*/ 8320654 w 10666109"/>
              <a:gd name="connsiteY6" fmla="*/ 486597 h 1622675"/>
              <a:gd name="connsiteX7" fmla="*/ 10460740 w 10666109"/>
              <a:gd name="connsiteY7" fmla="*/ 467140 h 1622675"/>
              <a:gd name="connsiteX8" fmla="*/ 10596927 w 10666109"/>
              <a:gd name="connsiteY8" fmla="*/ 525507 h 1622675"/>
              <a:gd name="connsiteX9" fmla="*/ 10616382 w 10666109"/>
              <a:gd name="connsiteY9" fmla="*/ 1206443 h 1622675"/>
              <a:gd name="connsiteX10" fmla="*/ 10616382 w 10666109"/>
              <a:gd name="connsiteY10" fmla="*/ 1284264 h 1622675"/>
              <a:gd name="connsiteX11" fmla="*/ 9954901 w 10666109"/>
              <a:gd name="connsiteY11" fmla="*/ 1284264 h 1622675"/>
              <a:gd name="connsiteX12" fmla="*/ 7763370 w 10666109"/>
              <a:gd name="connsiteY12" fmla="*/ 953523 h 1622675"/>
              <a:gd name="connsiteX13" fmla="*/ 6647497 w 10666109"/>
              <a:gd name="connsiteY13" fmla="*/ 1264809 h 1622675"/>
              <a:gd name="connsiteX14" fmla="*/ 5927650 w 10666109"/>
              <a:gd name="connsiteY14" fmla="*/ 1245354 h 1622675"/>
              <a:gd name="connsiteX15" fmla="*/ 5666348 w 10666109"/>
              <a:gd name="connsiteY15" fmla="*/ 1342629 h 1622675"/>
              <a:gd name="connsiteX16" fmla="*/ 5054156 w 10666109"/>
              <a:gd name="connsiteY16" fmla="*/ 1517729 h 1622675"/>
              <a:gd name="connsiteX17" fmla="*/ 4071010 w 10666109"/>
              <a:gd name="connsiteY17" fmla="*/ 1439907 h 1622675"/>
              <a:gd name="connsiteX18" fmla="*/ 3340093 w 10666109"/>
              <a:gd name="connsiteY18" fmla="*/ 1381540 h 1622675"/>
              <a:gd name="connsiteX19" fmla="*/ 2850942 w 10666109"/>
              <a:gd name="connsiteY19" fmla="*/ 1478817 h 1622675"/>
              <a:gd name="connsiteX20" fmla="*/ 2288122 w 10666109"/>
              <a:gd name="connsiteY20" fmla="*/ 1439907 h 1622675"/>
              <a:gd name="connsiteX21" fmla="*/ 1589806 w 10666109"/>
              <a:gd name="connsiteY21" fmla="*/ 1206444 h 1622675"/>
              <a:gd name="connsiteX22" fmla="*/ 3940 w 10666109"/>
              <a:gd name="connsiteY22" fmla="*/ 1608090 h 1622675"/>
              <a:gd name="connsiteX23" fmla="*/ 1157858 w 10666109"/>
              <a:gd name="connsiteY23" fmla="*/ 575858 h 1622675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86010 w 10663997"/>
              <a:gd name="connsiteY20" fmla="*/ 1439907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5746 w 10663997"/>
              <a:gd name="connsiteY0" fmla="*/ 575858 h 1627163"/>
              <a:gd name="connsiteX1" fmla="*/ 1748645 w 10663997"/>
              <a:gd name="connsiteY1" fmla="*/ 430508 h 1627163"/>
              <a:gd name="connsiteX2" fmla="*/ 2501402 w 10663997"/>
              <a:gd name="connsiteY2" fmla="*/ 428230 h 1627163"/>
              <a:gd name="connsiteX3" fmla="*/ 3244165 w 10663997"/>
              <a:gd name="connsiteY3" fmla="*/ 642238 h 1627163"/>
              <a:gd name="connsiteX4" fmla="*/ 3975081 w 10663997"/>
              <a:gd name="connsiteY4" fmla="*/ 428230 h 1627163"/>
              <a:gd name="connsiteX5" fmla="*/ 5531427 w 10663997"/>
              <a:gd name="connsiteY5" fmla="*/ 211 h 1627163"/>
              <a:gd name="connsiteX6" fmla="*/ 8318542 w 10663997"/>
              <a:gd name="connsiteY6" fmla="*/ 486597 h 1627163"/>
              <a:gd name="connsiteX7" fmla="*/ 10458628 w 10663997"/>
              <a:gd name="connsiteY7" fmla="*/ 467140 h 1627163"/>
              <a:gd name="connsiteX8" fmla="*/ 10594815 w 10663997"/>
              <a:gd name="connsiteY8" fmla="*/ 525507 h 1627163"/>
              <a:gd name="connsiteX9" fmla="*/ 10614270 w 10663997"/>
              <a:gd name="connsiteY9" fmla="*/ 1206443 h 1627163"/>
              <a:gd name="connsiteX10" fmla="*/ 10614270 w 10663997"/>
              <a:gd name="connsiteY10" fmla="*/ 1284264 h 1627163"/>
              <a:gd name="connsiteX11" fmla="*/ 9952789 w 10663997"/>
              <a:gd name="connsiteY11" fmla="*/ 1284264 h 1627163"/>
              <a:gd name="connsiteX12" fmla="*/ 7761258 w 10663997"/>
              <a:gd name="connsiteY12" fmla="*/ 953523 h 1627163"/>
              <a:gd name="connsiteX13" fmla="*/ 6645385 w 10663997"/>
              <a:gd name="connsiteY13" fmla="*/ 1264809 h 1627163"/>
              <a:gd name="connsiteX14" fmla="*/ 5925538 w 10663997"/>
              <a:gd name="connsiteY14" fmla="*/ 1245354 h 1627163"/>
              <a:gd name="connsiteX15" fmla="*/ 5664236 w 10663997"/>
              <a:gd name="connsiteY15" fmla="*/ 1342629 h 1627163"/>
              <a:gd name="connsiteX16" fmla="*/ 5052044 w 10663997"/>
              <a:gd name="connsiteY16" fmla="*/ 1517729 h 1627163"/>
              <a:gd name="connsiteX17" fmla="*/ 4068898 w 10663997"/>
              <a:gd name="connsiteY17" fmla="*/ 1439907 h 1627163"/>
              <a:gd name="connsiteX18" fmla="*/ 3337981 w 10663997"/>
              <a:gd name="connsiteY18" fmla="*/ 1381540 h 1627163"/>
              <a:gd name="connsiteX19" fmla="*/ 2848830 w 10663997"/>
              <a:gd name="connsiteY19" fmla="*/ 1478817 h 1627163"/>
              <a:gd name="connsiteX20" fmla="*/ 2238016 w 10663997"/>
              <a:gd name="connsiteY20" fmla="*/ 1130928 h 1627163"/>
              <a:gd name="connsiteX21" fmla="*/ 1443708 w 10663997"/>
              <a:gd name="connsiteY21" fmla="*/ 1268241 h 1627163"/>
              <a:gd name="connsiteX22" fmla="*/ 1828 w 10663997"/>
              <a:gd name="connsiteY22" fmla="*/ 1608090 h 1627163"/>
              <a:gd name="connsiteX23" fmla="*/ 1155746 w 10663997"/>
              <a:gd name="connsiteY23" fmla="*/ 575858 h 162716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2847002 w 10662169"/>
              <a:gd name="connsiteY19" fmla="*/ 1478817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1153918 w 10662169"/>
              <a:gd name="connsiteY0" fmla="*/ 575858 h 1629823"/>
              <a:gd name="connsiteX1" fmla="*/ 1746817 w 10662169"/>
              <a:gd name="connsiteY1" fmla="*/ 430508 h 1629823"/>
              <a:gd name="connsiteX2" fmla="*/ 2499574 w 10662169"/>
              <a:gd name="connsiteY2" fmla="*/ 428230 h 1629823"/>
              <a:gd name="connsiteX3" fmla="*/ 3242337 w 10662169"/>
              <a:gd name="connsiteY3" fmla="*/ 642238 h 1629823"/>
              <a:gd name="connsiteX4" fmla="*/ 3973253 w 10662169"/>
              <a:gd name="connsiteY4" fmla="*/ 428230 h 1629823"/>
              <a:gd name="connsiteX5" fmla="*/ 5529599 w 10662169"/>
              <a:gd name="connsiteY5" fmla="*/ 211 h 1629823"/>
              <a:gd name="connsiteX6" fmla="*/ 8316714 w 10662169"/>
              <a:gd name="connsiteY6" fmla="*/ 486597 h 1629823"/>
              <a:gd name="connsiteX7" fmla="*/ 10456800 w 10662169"/>
              <a:gd name="connsiteY7" fmla="*/ 467140 h 1629823"/>
              <a:gd name="connsiteX8" fmla="*/ 10592987 w 10662169"/>
              <a:gd name="connsiteY8" fmla="*/ 525507 h 1629823"/>
              <a:gd name="connsiteX9" fmla="*/ 10612442 w 10662169"/>
              <a:gd name="connsiteY9" fmla="*/ 1206443 h 1629823"/>
              <a:gd name="connsiteX10" fmla="*/ 10612442 w 10662169"/>
              <a:gd name="connsiteY10" fmla="*/ 1284264 h 1629823"/>
              <a:gd name="connsiteX11" fmla="*/ 9950961 w 10662169"/>
              <a:gd name="connsiteY11" fmla="*/ 1284264 h 1629823"/>
              <a:gd name="connsiteX12" fmla="*/ 7759430 w 10662169"/>
              <a:gd name="connsiteY12" fmla="*/ 953523 h 1629823"/>
              <a:gd name="connsiteX13" fmla="*/ 6643557 w 10662169"/>
              <a:gd name="connsiteY13" fmla="*/ 1264809 h 1629823"/>
              <a:gd name="connsiteX14" fmla="*/ 5923710 w 10662169"/>
              <a:gd name="connsiteY14" fmla="*/ 1245354 h 1629823"/>
              <a:gd name="connsiteX15" fmla="*/ 5662408 w 10662169"/>
              <a:gd name="connsiteY15" fmla="*/ 1342629 h 1629823"/>
              <a:gd name="connsiteX16" fmla="*/ 5050216 w 10662169"/>
              <a:gd name="connsiteY16" fmla="*/ 1517729 h 1629823"/>
              <a:gd name="connsiteX17" fmla="*/ 4067070 w 10662169"/>
              <a:gd name="connsiteY17" fmla="*/ 1439907 h 1629823"/>
              <a:gd name="connsiteX18" fmla="*/ 3336153 w 10662169"/>
              <a:gd name="connsiteY18" fmla="*/ 1381540 h 1629823"/>
              <a:gd name="connsiteX19" fmla="*/ 2847002 w 10662169"/>
              <a:gd name="connsiteY19" fmla="*/ 1478817 h 1629823"/>
              <a:gd name="connsiteX20" fmla="*/ 2236188 w 10662169"/>
              <a:gd name="connsiteY20" fmla="*/ 1130928 h 1629823"/>
              <a:gd name="connsiteX21" fmla="*/ 1153908 w 10662169"/>
              <a:gd name="connsiteY21" fmla="*/ 1299139 h 1629823"/>
              <a:gd name="connsiteX22" fmla="*/ 0 w 10662169"/>
              <a:gd name="connsiteY22" fmla="*/ 1608090 h 1629823"/>
              <a:gd name="connsiteX23" fmla="*/ 1153918 w 10662169"/>
              <a:gd name="connsiteY23" fmla="*/ 575858 h 1629823"/>
              <a:gd name="connsiteX0" fmla="*/ 1153918 w 10662169"/>
              <a:gd name="connsiteY0" fmla="*/ 575858 h 1629825"/>
              <a:gd name="connsiteX1" fmla="*/ 1746817 w 10662169"/>
              <a:gd name="connsiteY1" fmla="*/ 430508 h 1629825"/>
              <a:gd name="connsiteX2" fmla="*/ 2499574 w 10662169"/>
              <a:gd name="connsiteY2" fmla="*/ 428230 h 1629825"/>
              <a:gd name="connsiteX3" fmla="*/ 3242337 w 10662169"/>
              <a:gd name="connsiteY3" fmla="*/ 642238 h 1629825"/>
              <a:gd name="connsiteX4" fmla="*/ 3973253 w 10662169"/>
              <a:gd name="connsiteY4" fmla="*/ 428230 h 1629825"/>
              <a:gd name="connsiteX5" fmla="*/ 5529599 w 10662169"/>
              <a:gd name="connsiteY5" fmla="*/ 211 h 1629825"/>
              <a:gd name="connsiteX6" fmla="*/ 8316714 w 10662169"/>
              <a:gd name="connsiteY6" fmla="*/ 486597 h 1629825"/>
              <a:gd name="connsiteX7" fmla="*/ 10456800 w 10662169"/>
              <a:gd name="connsiteY7" fmla="*/ 467140 h 1629825"/>
              <a:gd name="connsiteX8" fmla="*/ 10592987 w 10662169"/>
              <a:gd name="connsiteY8" fmla="*/ 525507 h 1629825"/>
              <a:gd name="connsiteX9" fmla="*/ 10612442 w 10662169"/>
              <a:gd name="connsiteY9" fmla="*/ 1206443 h 1629825"/>
              <a:gd name="connsiteX10" fmla="*/ 10612442 w 10662169"/>
              <a:gd name="connsiteY10" fmla="*/ 1284264 h 1629825"/>
              <a:gd name="connsiteX11" fmla="*/ 9950961 w 10662169"/>
              <a:gd name="connsiteY11" fmla="*/ 1284264 h 1629825"/>
              <a:gd name="connsiteX12" fmla="*/ 7759430 w 10662169"/>
              <a:gd name="connsiteY12" fmla="*/ 953523 h 1629825"/>
              <a:gd name="connsiteX13" fmla="*/ 6643557 w 10662169"/>
              <a:gd name="connsiteY13" fmla="*/ 1264809 h 1629825"/>
              <a:gd name="connsiteX14" fmla="*/ 5923710 w 10662169"/>
              <a:gd name="connsiteY14" fmla="*/ 1245354 h 1629825"/>
              <a:gd name="connsiteX15" fmla="*/ 5662408 w 10662169"/>
              <a:gd name="connsiteY15" fmla="*/ 1342629 h 1629825"/>
              <a:gd name="connsiteX16" fmla="*/ 5050216 w 10662169"/>
              <a:gd name="connsiteY16" fmla="*/ 1517729 h 1629825"/>
              <a:gd name="connsiteX17" fmla="*/ 4067070 w 10662169"/>
              <a:gd name="connsiteY17" fmla="*/ 1439907 h 1629825"/>
              <a:gd name="connsiteX18" fmla="*/ 3336153 w 10662169"/>
              <a:gd name="connsiteY18" fmla="*/ 1381540 h 1629825"/>
              <a:gd name="connsiteX19" fmla="*/ 3086977 w 10662169"/>
              <a:gd name="connsiteY19" fmla="*/ 1262532 h 1629825"/>
              <a:gd name="connsiteX20" fmla="*/ 2236188 w 10662169"/>
              <a:gd name="connsiteY20" fmla="*/ 1130928 h 1629825"/>
              <a:gd name="connsiteX21" fmla="*/ 1153908 w 10662169"/>
              <a:gd name="connsiteY21" fmla="*/ 1299139 h 1629825"/>
              <a:gd name="connsiteX22" fmla="*/ 0 w 10662169"/>
              <a:gd name="connsiteY22" fmla="*/ 1608090 h 1629825"/>
              <a:gd name="connsiteX23" fmla="*/ 1153918 w 10662169"/>
              <a:gd name="connsiteY23" fmla="*/ 575858 h 1629825"/>
              <a:gd name="connsiteX0" fmla="*/ 913943 w 10422194"/>
              <a:gd name="connsiteY0" fmla="*/ 575858 h 1520101"/>
              <a:gd name="connsiteX1" fmla="*/ 1506842 w 10422194"/>
              <a:gd name="connsiteY1" fmla="*/ 430508 h 1520101"/>
              <a:gd name="connsiteX2" fmla="*/ 2259599 w 10422194"/>
              <a:gd name="connsiteY2" fmla="*/ 428230 h 1520101"/>
              <a:gd name="connsiteX3" fmla="*/ 3002362 w 10422194"/>
              <a:gd name="connsiteY3" fmla="*/ 642238 h 1520101"/>
              <a:gd name="connsiteX4" fmla="*/ 3733278 w 10422194"/>
              <a:gd name="connsiteY4" fmla="*/ 428230 h 1520101"/>
              <a:gd name="connsiteX5" fmla="*/ 5289624 w 10422194"/>
              <a:gd name="connsiteY5" fmla="*/ 211 h 1520101"/>
              <a:gd name="connsiteX6" fmla="*/ 8076739 w 10422194"/>
              <a:gd name="connsiteY6" fmla="*/ 486597 h 1520101"/>
              <a:gd name="connsiteX7" fmla="*/ 10216825 w 10422194"/>
              <a:gd name="connsiteY7" fmla="*/ 467140 h 1520101"/>
              <a:gd name="connsiteX8" fmla="*/ 10353012 w 10422194"/>
              <a:gd name="connsiteY8" fmla="*/ 525507 h 1520101"/>
              <a:gd name="connsiteX9" fmla="*/ 10372467 w 10422194"/>
              <a:gd name="connsiteY9" fmla="*/ 1206443 h 1520101"/>
              <a:gd name="connsiteX10" fmla="*/ 10372467 w 10422194"/>
              <a:gd name="connsiteY10" fmla="*/ 1284264 h 1520101"/>
              <a:gd name="connsiteX11" fmla="*/ 9710986 w 10422194"/>
              <a:gd name="connsiteY11" fmla="*/ 1284264 h 1520101"/>
              <a:gd name="connsiteX12" fmla="*/ 7519455 w 10422194"/>
              <a:gd name="connsiteY12" fmla="*/ 953523 h 1520101"/>
              <a:gd name="connsiteX13" fmla="*/ 6403582 w 10422194"/>
              <a:gd name="connsiteY13" fmla="*/ 1264809 h 1520101"/>
              <a:gd name="connsiteX14" fmla="*/ 5683735 w 10422194"/>
              <a:gd name="connsiteY14" fmla="*/ 1245354 h 1520101"/>
              <a:gd name="connsiteX15" fmla="*/ 5422433 w 10422194"/>
              <a:gd name="connsiteY15" fmla="*/ 1342629 h 1520101"/>
              <a:gd name="connsiteX16" fmla="*/ 4810241 w 10422194"/>
              <a:gd name="connsiteY16" fmla="*/ 1517729 h 1520101"/>
              <a:gd name="connsiteX17" fmla="*/ 3827095 w 10422194"/>
              <a:gd name="connsiteY17" fmla="*/ 1439907 h 1520101"/>
              <a:gd name="connsiteX18" fmla="*/ 3096178 w 10422194"/>
              <a:gd name="connsiteY18" fmla="*/ 1381540 h 1520101"/>
              <a:gd name="connsiteX19" fmla="*/ 2847002 w 10422194"/>
              <a:gd name="connsiteY19" fmla="*/ 1262532 h 1520101"/>
              <a:gd name="connsiteX20" fmla="*/ 1996213 w 10422194"/>
              <a:gd name="connsiteY20" fmla="*/ 1130928 h 1520101"/>
              <a:gd name="connsiteX21" fmla="*/ 913933 w 10422194"/>
              <a:gd name="connsiteY21" fmla="*/ 1299139 h 1520101"/>
              <a:gd name="connsiteX22" fmla="*/ 0 w 10422194"/>
              <a:gd name="connsiteY22" fmla="*/ 897435 h 1520101"/>
              <a:gd name="connsiteX23" fmla="*/ 913943 w 10422194"/>
              <a:gd name="connsiteY23" fmla="*/ 575858 h 1520101"/>
              <a:gd name="connsiteX0" fmla="*/ 916259 w 10424510"/>
              <a:gd name="connsiteY0" fmla="*/ 575858 h 1520103"/>
              <a:gd name="connsiteX1" fmla="*/ 1509158 w 10424510"/>
              <a:gd name="connsiteY1" fmla="*/ 430508 h 1520103"/>
              <a:gd name="connsiteX2" fmla="*/ 2261915 w 10424510"/>
              <a:gd name="connsiteY2" fmla="*/ 428230 h 1520103"/>
              <a:gd name="connsiteX3" fmla="*/ 3004678 w 10424510"/>
              <a:gd name="connsiteY3" fmla="*/ 642238 h 1520103"/>
              <a:gd name="connsiteX4" fmla="*/ 3735594 w 10424510"/>
              <a:gd name="connsiteY4" fmla="*/ 428230 h 1520103"/>
              <a:gd name="connsiteX5" fmla="*/ 5291940 w 10424510"/>
              <a:gd name="connsiteY5" fmla="*/ 211 h 1520103"/>
              <a:gd name="connsiteX6" fmla="*/ 8079055 w 10424510"/>
              <a:gd name="connsiteY6" fmla="*/ 486597 h 1520103"/>
              <a:gd name="connsiteX7" fmla="*/ 10219141 w 10424510"/>
              <a:gd name="connsiteY7" fmla="*/ 467140 h 1520103"/>
              <a:gd name="connsiteX8" fmla="*/ 10355328 w 10424510"/>
              <a:gd name="connsiteY8" fmla="*/ 525507 h 1520103"/>
              <a:gd name="connsiteX9" fmla="*/ 10374783 w 10424510"/>
              <a:gd name="connsiteY9" fmla="*/ 1206443 h 1520103"/>
              <a:gd name="connsiteX10" fmla="*/ 10374783 w 10424510"/>
              <a:gd name="connsiteY10" fmla="*/ 1284264 h 1520103"/>
              <a:gd name="connsiteX11" fmla="*/ 9713302 w 10424510"/>
              <a:gd name="connsiteY11" fmla="*/ 1284264 h 1520103"/>
              <a:gd name="connsiteX12" fmla="*/ 7521771 w 10424510"/>
              <a:gd name="connsiteY12" fmla="*/ 953523 h 1520103"/>
              <a:gd name="connsiteX13" fmla="*/ 6405898 w 10424510"/>
              <a:gd name="connsiteY13" fmla="*/ 1264809 h 1520103"/>
              <a:gd name="connsiteX14" fmla="*/ 5686051 w 10424510"/>
              <a:gd name="connsiteY14" fmla="*/ 1245354 h 1520103"/>
              <a:gd name="connsiteX15" fmla="*/ 5424749 w 10424510"/>
              <a:gd name="connsiteY15" fmla="*/ 1342629 h 1520103"/>
              <a:gd name="connsiteX16" fmla="*/ 4812557 w 10424510"/>
              <a:gd name="connsiteY16" fmla="*/ 1517729 h 1520103"/>
              <a:gd name="connsiteX17" fmla="*/ 3829411 w 10424510"/>
              <a:gd name="connsiteY17" fmla="*/ 1439907 h 1520103"/>
              <a:gd name="connsiteX18" fmla="*/ 3098494 w 10424510"/>
              <a:gd name="connsiteY18" fmla="*/ 1381540 h 1520103"/>
              <a:gd name="connsiteX19" fmla="*/ 2849318 w 10424510"/>
              <a:gd name="connsiteY19" fmla="*/ 1262532 h 1520103"/>
              <a:gd name="connsiteX20" fmla="*/ 1998529 w 10424510"/>
              <a:gd name="connsiteY20" fmla="*/ 1130928 h 1520103"/>
              <a:gd name="connsiteX21" fmla="*/ 1204221 w 10424510"/>
              <a:gd name="connsiteY21" fmla="*/ 1021057 h 1520103"/>
              <a:gd name="connsiteX22" fmla="*/ 2316 w 10424510"/>
              <a:gd name="connsiteY22" fmla="*/ 897435 h 1520103"/>
              <a:gd name="connsiteX23" fmla="*/ 916259 w 10424510"/>
              <a:gd name="connsiteY23" fmla="*/ 575858 h 1520103"/>
              <a:gd name="connsiteX0" fmla="*/ 916259 w 10424510"/>
              <a:gd name="connsiteY0" fmla="*/ 575858 h 1520101"/>
              <a:gd name="connsiteX1" fmla="*/ 1509158 w 10424510"/>
              <a:gd name="connsiteY1" fmla="*/ 430508 h 1520101"/>
              <a:gd name="connsiteX2" fmla="*/ 2261915 w 10424510"/>
              <a:gd name="connsiteY2" fmla="*/ 428230 h 1520101"/>
              <a:gd name="connsiteX3" fmla="*/ 3004678 w 10424510"/>
              <a:gd name="connsiteY3" fmla="*/ 642238 h 1520101"/>
              <a:gd name="connsiteX4" fmla="*/ 3735594 w 10424510"/>
              <a:gd name="connsiteY4" fmla="*/ 428230 h 1520101"/>
              <a:gd name="connsiteX5" fmla="*/ 5291940 w 10424510"/>
              <a:gd name="connsiteY5" fmla="*/ 211 h 1520101"/>
              <a:gd name="connsiteX6" fmla="*/ 8079055 w 10424510"/>
              <a:gd name="connsiteY6" fmla="*/ 486597 h 1520101"/>
              <a:gd name="connsiteX7" fmla="*/ 10219141 w 10424510"/>
              <a:gd name="connsiteY7" fmla="*/ 467140 h 1520101"/>
              <a:gd name="connsiteX8" fmla="*/ 10355328 w 10424510"/>
              <a:gd name="connsiteY8" fmla="*/ 525507 h 1520101"/>
              <a:gd name="connsiteX9" fmla="*/ 10374783 w 10424510"/>
              <a:gd name="connsiteY9" fmla="*/ 1206443 h 1520101"/>
              <a:gd name="connsiteX10" fmla="*/ 10374783 w 10424510"/>
              <a:gd name="connsiteY10" fmla="*/ 1284264 h 1520101"/>
              <a:gd name="connsiteX11" fmla="*/ 9713302 w 10424510"/>
              <a:gd name="connsiteY11" fmla="*/ 1284264 h 1520101"/>
              <a:gd name="connsiteX12" fmla="*/ 7521771 w 10424510"/>
              <a:gd name="connsiteY12" fmla="*/ 953523 h 1520101"/>
              <a:gd name="connsiteX13" fmla="*/ 6405898 w 10424510"/>
              <a:gd name="connsiteY13" fmla="*/ 1264809 h 1520101"/>
              <a:gd name="connsiteX14" fmla="*/ 5686051 w 10424510"/>
              <a:gd name="connsiteY14" fmla="*/ 1245354 h 1520101"/>
              <a:gd name="connsiteX15" fmla="*/ 5424749 w 10424510"/>
              <a:gd name="connsiteY15" fmla="*/ 1342629 h 1520101"/>
              <a:gd name="connsiteX16" fmla="*/ 4812557 w 10424510"/>
              <a:gd name="connsiteY16" fmla="*/ 1517729 h 1520101"/>
              <a:gd name="connsiteX17" fmla="*/ 3829411 w 10424510"/>
              <a:gd name="connsiteY17" fmla="*/ 1439907 h 1520101"/>
              <a:gd name="connsiteX18" fmla="*/ 3098494 w 10424510"/>
              <a:gd name="connsiteY18" fmla="*/ 1381540 h 1520101"/>
              <a:gd name="connsiteX19" fmla="*/ 2849318 w 10424510"/>
              <a:gd name="connsiteY19" fmla="*/ 1262532 h 1520101"/>
              <a:gd name="connsiteX20" fmla="*/ 1998529 w 10424510"/>
              <a:gd name="connsiteY20" fmla="*/ 1130928 h 1520101"/>
              <a:gd name="connsiteX21" fmla="*/ 1204221 w 10424510"/>
              <a:gd name="connsiteY21" fmla="*/ 1021057 h 1520101"/>
              <a:gd name="connsiteX22" fmla="*/ 2316 w 10424510"/>
              <a:gd name="connsiteY22" fmla="*/ 897435 h 1520101"/>
              <a:gd name="connsiteX23" fmla="*/ 916259 w 10424510"/>
              <a:gd name="connsiteY23" fmla="*/ 575858 h 1520101"/>
              <a:gd name="connsiteX0" fmla="*/ 915255 w 10423506"/>
              <a:gd name="connsiteY0" fmla="*/ 575858 h 1520103"/>
              <a:gd name="connsiteX1" fmla="*/ 1508154 w 10423506"/>
              <a:gd name="connsiteY1" fmla="*/ 430508 h 1520103"/>
              <a:gd name="connsiteX2" fmla="*/ 2260911 w 10423506"/>
              <a:gd name="connsiteY2" fmla="*/ 428230 h 1520103"/>
              <a:gd name="connsiteX3" fmla="*/ 3003674 w 10423506"/>
              <a:gd name="connsiteY3" fmla="*/ 642238 h 1520103"/>
              <a:gd name="connsiteX4" fmla="*/ 3734590 w 10423506"/>
              <a:gd name="connsiteY4" fmla="*/ 428230 h 1520103"/>
              <a:gd name="connsiteX5" fmla="*/ 5290936 w 10423506"/>
              <a:gd name="connsiteY5" fmla="*/ 211 h 1520103"/>
              <a:gd name="connsiteX6" fmla="*/ 8078051 w 10423506"/>
              <a:gd name="connsiteY6" fmla="*/ 486597 h 1520103"/>
              <a:gd name="connsiteX7" fmla="*/ 10218137 w 10423506"/>
              <a:gd name="connsiteY7" fmla="*/ 467140 h 1520103"/>
              <a:gd name="connsiteX8" fmla="*/ 10354324 w 10423506"/>
              <a:gd name="connsiteY8" fmla="*/ 525507 h 1520103"/>
              <a:gd name="connsiteX9" fmla="*/ 10373779 w 10423506"/>
              <a:gd name="connsiteY9" fmla="*/ 1206443 h 1520103"/>
              <a:gd name="connsiteX10" fmla="*/ 10373779 w 10423506"/>
              <a:gd name="connsiteY10" fmla="*/ 1284264 h 1520103"/>
              <a:gd name="connsiteX11" fmla="*/ 9712298 w 10423506"/>
              <a:gd name="connsiteY11" fmla="*/ 1284264 h 1520103"/>
              <a:gd name="connsiteX12" fmla="*/ 7520767 w 10423506"/>
              <a:gd name="connsiteY12" fmla="*/ 953523 h 1520103"/>
              <a:gd name="connsiteX13" fmla="*/ 6404894 w 10423506"/>
              <a:gd name="connsiteY13" fmla="*/ 1264809 h 1520103"/>
              <a:gd name="connsiteX14" fmla="*/ 5685047 w 10423506"/>
              <a:gd name="connsiteY14" fmla="*/ 1245354 h 1520103"/>
              <a:gd name="connsiteX15" fmla="*/ 5423745 w 10423506"/>
              <a:gd name="connsiteY15" fmla="*/ 1342629 h 1520103"/>
              <a:gd name="connsiteX16" fmla="*/ 4811553 w 10423506"/>
              <a:gd name="connsiteY16" fmla="*/ 1517729 h 1520103"/>
              <a:gd name="connsiteX17" fmla="*/ 3828407 w 10423506"/>
              <a:gd name="connsiteY17" fmla="*/ 1439907 h 1520103"/>
              <a:gd name="connsiteX18" fmla="*/ 3097490 w 10423506"/>
              <a:gd name="connsiteY18" fmla="*/ 1381540 h 1520103"/>
              <a:gd name="connsiteX19" fmla="*/ 2848314 w 10423506"/>
              <a:gd name="connsiteY19" fmla="*/ 1262532 h 1520103"/>
              <a:gd name="connsiteX20" fmla="*/ 1997525 w 10423506"/>
              <a:gd name="connsiteY20" fmla="*/ 1130928 h 1520103"/>
              <a:gd name="connsiteX21" fmla="*/ 1203217 w 10423506"/>
              <a:gd name="connsiteY21" fmla="*/ 1021057 h 1520103"/>
              <a:gd name="connsiteX22" fmla="*/ 724508 w 10423506"/>
              <a:gd name="connsiteY22" fmla="*/ 820626 h 1520103"/>
              <a:gd name="connsiteX23" fmla="*/ 1312 w 10423506"/>
              <a:gd name="connsiteY23" fmla="*/ 897435 h 1520103"/>
              <a:gd name="connsiteX24" fmla="*/ 915255 w 10423506"/>
              <a:gd name="connsiteY24" fmla="*/ 575858 h 1520103"/>
              <a:gd name="connsiteX0" fmla="*/ 852468 w 10360719"/>
              <a:gd name="connsiteY0" fmla="*/ 925511 h 1869756"/>
              <a:gd name="connsiteX1" fmla="*/ 1445367 w 10360719"/>
              <a:gd name="connsiteY1" fmla="*/ 780161 h 1869756"/>
              <a:gd name="connsiteX2" fmla="*/ 2198124 w 10360719"/>
              <a:gd name="connsiteY2" fmla="*/ 777883 h 1869756"/>
              <a:gd name="connsiteX3" fmla="*/ 2940887 w 10360719"/>
              <a:gd name="connsiteY3" fmla="*/ 991891 h 1869756"/>
              <a:gd name="connsiteX4" fmla="*/ 3671803 w 10360719"/>
              <a:gd name="connsiteY4" fmla="*/ 777883 h 1869756"/>
              <a:gd name="connsiteX5" fmla="*/ 5228149 w 10360719"/>
              <a:gd name="connsiteY5" fmla="*/ 349864 h 1869756"/>
              <a:gd name="connsiteX6" fmla="*/ 8015264 w 10360719"/>
              <a:gd name="connsiteY6" fmla="*/ 836250 h 1869756"/>
              <a:gd name="connsiteX7" fmla="*/ 10155350 w 10360719"/>
              <a:gd name="connsiteY7" fmla="*/ 816793 h 1869756"/>
              <a:gd name="connsiteX8" fmla="*/ 10291537 w 10360719"/>
              <a:gd name="connsiteY8" fmla="*/ 875160 h 1869756"/>
              <a:gd name="connsiteX9" fmla="*/ 10310992 w 10360719"/>
              <a:gd name="connsiteY9" fmla="*/ 1556096 h 1869756"/>
              <a:gd name="connsiteX10" fmla="*/ 10310992 w 10360719"/>
              <a:gd name="connsiteY10" fmla="*/ 1633917 h 1869756"/>
              <a:gd name="connsiteX11" fmla="*/ 9649511 w 10360719"/>
              <a:gd name="connsiteY11" fmla="*/ 1633917 h 1869756"/>
              <a:gd name="connsiteX12" fmla="*/ 7457980 w 10360719"/>
              <a:gd name="connsiteY12" fmla="*/ 1303176 h 1869756"/>
              <a:gd name="connsiteX13" fmla="*/ 6342107 w 10360719"/>
              <a:gd name="connsiteY13" fmla="*/ 1614462 h 1869756"/>
              <a:gd name="connsiteX14" fmla="*/ 5622260 w 10360719"/>
              <a:gd name="connsiteY14" fmla="*/ 1595007 h 1869756"/>
              <a:gd name="connsiteX15" fmla="*/ 5360958 w 10360719"/>
              <a:gd name="connsiteY15" fmla="*/ 1692282 h 1869756"/>
              <a:gd name="connsiteX16" fmla="*/ 4748766 w 10360719"/>
              <a:gd name="connsiteY16" fmla="*/ 1867382 h 1869756"/>
              <a:gd name="connsiteX17" fmla="*/ 3765620 w 10360719"/>
              <a:gd name="connsiteY17" fmla="*/ 1789560 h 1869756"/>
              <a:gd name="connsiteX18" fmla="*/ 3034703 w 10360719"/>
              <a:gd name="connsiteY18" fmla="*/ 1731193 h 1869756"/>
              <a:gd name="connsiteX19" fmla="*/ 2785527 w 10360719"/>
              <a:gd name="connsiteY19" fmla="*/ 1612185 h 1869756"/>
              <a:gd name="connsiteX20" fmla="*/ 1934738 w 10360719"/>
              <a:gd name="connsiteY20" fmla="*/ 1480581 h 1869756"/>
              <a:gd name="connsiteX21" fmla="*/ 1140430 w 10360719"/>
              <a:gd name="connsiteY21" fmla="*/ 1370710 h 1869756"/>
              <a:gd name="connsiteX22" fmla="*/ 661721 w 10360719"/>
              <a:gd name="connsiteY22" fmla="*/ 1170279 h 1869756"/>
              <a:gd name="connsiteX23" fmla="*/ 1472 w 10360719"/>
              <a:gd name="connsiteY23" fmla="*/ 1445 h 1869756"/>
              <a:gd name="connsiteX24" fmla="*/ 852468 w 10360719"/>
              <a:gd name="connsiteY24" fmla="*/ 925511 h 1869756"/>
              <a:gd name="connsiteX0" fmla="*/ 852468 w 10360719"/>
              <a:gd name="connsiteY0" fmla="*/ 1053394 h 1997639"/>
              <a:gd name="connsiteX1" fmla="*/ 1682046 w 10360719"/>
              <a:gd name="connsiteY1" fmla="*/ 596 h 1997639"/>
              <a:gd name="connsiteX2" fmla="*/ 2198124 w 10360719"/>
              <a:gd name="connsiteY2" fmla="*/ 905766 h 1997639"/>
              <a:gd name="connsiteX3" fmla="*/ 2940887 w 10360719"/>
              <a:gd name="connsiteY3" fmla="*/ 1119774 h 1997639"/>
              <a:gd name="connsiteX4" fmla="*/ 3671803 w 10360719"/>
              <a:gd name="connsiteY4" fmla="*/ 905766 h 1997639"/>
              <a:gd name="connsiteX5" fmla="*/ 5228149 w 10360719"/>
              <a:gd name="connsiteY5" fmla="*/ 477747 h 1997639"/>
              <a:gd name="connsiteX6" fmla="*/ 8015264 w 10360719"/>
              <a:gd name="connsiteY6" fmla="*/ 964133 h 1997639"/>
              <a:gd name="connsiteX7" fmla="*/ 10155350 w 10360719"/>
              <a:gd name="connsiteY7" fmla="*/ 944676 h 1997639"/>
              <a:gd name="connsiteX8" fmla="*/ 10291537 w 10360719"/>
              <a:gd name="connsiteY8" fmla="*/ 1003043 h 1997639"/>
              <a:gd name="connsiteX9" fmla="*/ 10310992 w 10360719"/>
              <a:gd name="connsiteY9" fmla="*/ 1683979 h 1997639"/>
              <a:gd name="connsiteX10" fmla="*/ 10310992 w 10360719"/>
              <a:gd name="connsiteY10" fmla="*/ 1761800 h 1997639"/>
              <a:gd name="connsiteX11" fmla="*/ 9649511 w 10360719"/>
              <a:gd name="connsiteY11" fmla="*/ 1761800 h 1997639"/>
              <a:gd name="connsiteX12" fmla="*/ 7457980 w 10360719"/>
              <a:gd name="connsiteY12" fmla="*/ 1431059 h 1997639"/>
              <a:gd name="connsiteX13" fmla="*/ 6342107 w 10360719"/>
              <a:gd name="connsiteY13" fmla="*/ 1742345 h 1997639"/>
              <a:gd name="connsiteX14" fmla="*/ 5622260 w 10360719"/>
              <a:gd name="connsiteY14" fmla="*/ 1722890 h 1997639"/>
              <a:gd name="connsiteX15" fmla="*/ 5360958 w 10360719"/>
              <a:gd name="connsiteY15" fmla="*/ 1820165 h 1997639"/>
              <a:gd name="connsiteX16" fmla="*/ 4748766 w 10360719"/>
              <a:gd name="connsiteY16" fmla="*/ 1995265 h 1997639"/>
              <a:gd name="connsiteX17" fmla="*/ 3765620 w 10360719"/>
              <a:gd name="connsiteY17" fmla="*/ 1917443 h 1997639"/>
              <a:gd name="connsiteX18" fmla="*/ 3034703 w 10360719"/>
              <a:gd name="connsiteY18" fmla="*/ 1859076 h 1997639"/>
              <a:gd name="connsiteX19" fmla="*/ 2785527 w 10360719"/>
              <a:gd name="connsiteY19" fmla="*/ 1740068 h 1997639"/>
              <a:gd name="connsiteX20" fmla="*/ 1934738 w 10360719"/>
              <a:gd name="connsiteY20" fmla="*/ 1608464 h 1997639"/>
              <a:gd name="connsiteX21" fmla="*/ 1140430 w 10360719"/>
              <a:gd name="connsiteY21" fmla="*/ 1498593 h 1997639"/>
              <a:gd name="connsiteX22" fmla="*/ 661721 w 10360719"/>
              <a:gd name="connsiteY22" fmla="*/ 1298162 h 1997639"/>
              <a:gd name="connsiteX23" fmla="*/ 1472 w 10360719"/>
              <a:gd name="connsiteY23" fmla="*/ 129328 h 1997639"/>
              <a:gd name="connsiteX24" fmla="*/ 852468 w 10360719"/>
              <a:gd name="connsiteY24" fmla="*/ 1053394 h 1997639"/>
              <a:gd name="connsiteX0" fmla="*/ 852469 w 10360719"/>
              <a:gd name="connsiteY0" fmla="*/ 71437 h 2069492"/>
              <a:gd name="connsiteX1" fmla="*/ 1682046 w 10360719"/>
              <a:gd name="connsiteY1" fmla="*/ 72449 h 2069492"/>
              <a:gd name="connsiteX2" fmla="*/ 2198124 w 10360719"/>
              <a:gd name="connsiteY2" fmla="*/ 977619 h 2069492"/>
              <a:gd name="connsiteX3" fmla="*/ 2940887 w 10360719"/>
              <a:gd name="connsiteY3" fmla="*/ 1191627 h 2069492"/>
              <a:gd name="connsiteX4" fmla="*/ 3671803 w 10360719"/>
              <a:gd name="connsiteY4" fmla="*/ 977619 h 2069492"/>
              <a:gd name="connsiteX5" fmla="*/ 5228149 w 10360719"/>
              <a:gd name="connsiteY5" fmla="*/ 549600 h 2069492"/>
              <a:gd name="connsiteX6" fmla="*/ 8015264 w 10360719"/>
              <a:gd name="connsiteY6" fmla="*/ 1035986 h 2069492"/>
              <a:gd name="connsiteX7" fmla="*/ 10155350 w 10360719"/>
              <a:gd name="connsiteY7" fmla="*/ 1016529 h 2069492"/>
              <a:gd name="connsiteX8" fmla="*/ 10291537 w 10360719"/>
              <a:gd name="connsiteY8" fmla="*/ 1074896 h 2069492"/>
              <a:gd name="connsiteX9" fmla="*/ 10310992 w 10360719"/>
              <a:gd name="connsiteY9" fmla="*/ 1755832 h 2069492"/>
              <a:gd name="connsiteX10" fmla="*/ 10310992 w 10360719"/>
              <a:gd name="connsiteY10" fmla="*/ 1833653 h 2069492"/>
              <a:gd name="connsiteX11" fmla="*/ 9649511 w 10360719"/>
              <a:gd name="connsiteY11" fmla="*/ 1833653 h 2069492"/>
              <a:gd name="connsiteX12" fmla="*/ 7457980 w 10360719"/>
              <a:gd name="connsiteY12" fmla="*/ 1502912 h 2069492"/>
              <a:gd name="connsiteX13" fmla="*/ 6342107 w 10360719"/>
              <a:gd name="connsiteY13" fmla="*/ 1814198 h 2069492"/>
              <a:gd name="connsiteX14" fmla="*/ 5622260 w 10360719"/>
              <a:gd name="connsiteY14" fmla="*/ 1794743 h 2069492"/>
              <a:gd name="connsiteX15" fmla="*/ 5360958 w 10360719"/>
              <a:gd name="connsiteY15" fmla="*/ 1892018 h 2069492"/>
              <a:gd name="connsiteX16" fmla="*/ 4748766 w 10360719"/>
              <a:gd name="connsiteY16" fmla="*/ 2067118 h 2069492"/>
              <a:gd name="connsiteX17" fmla="*/ 3765620 w 10360719"/>
              <a:gd name="connsiteY17" fmla="*/ 1989296 h 2069492"/>
              <a:gd name="connsiteX18" fmla="*/ 3034703 w 10360719"/>
              <a:gd name="connsiteY18" fmla="*/ 1930929 h 2069492"/>
              <a:gd name="connsiteX19" fmla="*/ 2785527 w 10360719"/>
              <a:gd name="connsiteY19" fmla="*/ 1811921 h 2069492"/>
              <a:gd name="connsiteX20" fmla="*/ 1934738 w 10360719"/>
              <a:gd name="connsiteY20" fmla="*/ 1680317 h 2069492"/>
              <a:gd name="connsiteX21" fmla="*/ 1140430 w 10360719"/>
              <a:gd name="connsiteY21" fmla="*/ 1570446 h 2069492"/>
              <a:gd name="connsiteX22" fmla="*/ 661721 w 10360719"/>
              <a:gd name="connsiteY22" fmla="*/ 1370015 h 2069492"/>
              <a:gd name="connsiteX23" fmla="*/ 1472 w 10360719"/>
              <a:gd name="connsiteY23" fmla="*/ 201181 h 2069492"/>
              <a:gd name="connsiteX24" fmla="*/ 852469 w 10360719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139262 w 10359551"/>
              <a:gd name="connsiteY21" fmla="*/ 157044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71437 h 2069492"/>
              <a:gd name="connsiteX1" fmla="*/ 1680878 w 10359551"/>
              <a:gd name="connsiteY1" fmla="*/ 72449 h 2069492"/>
              <a:gd name="connsiteX2" fmla="*/ 2196956 w 10359551"/>
              <a:gd name="connsiteY2" fmla="*/ 977619 h 2069492"/>
              <a:gd name="connsiteX3" fmla="*/ 2939719 w 10359551"/>
              <a:gd name="connsiteY3" fmla="*/ 1191627 h 2069492"/>
              <a:gd name="connsiteX4" fmla="*/ 3670635 w 10359551"/>
              <a:gd name="connsiteY4" fmla="*/ 977619 h 2069492"/>
              <a:gd name="connsiteX5" fmla="*/ 5226981 w 10359551"/>
              <a:gd name="connsiteY5" fmla="*/ 549600 h 2069492"/>
              <a:gd name="connsiteX6" fmla="*/ 8014096 w 10359551"/>
              <a:gd name="connsiteY6" fmla="*/ 1035986 h 2069492"/>
              <a:gd name="connsiteX7" fmla="*/ 10154182 w 10359551"/>
              <a:gd name="connsiteY7" fmla="*/ 1016529 h 2069492"/>
              <a:gd name="connsiteX8" fmla="*/ 10290369 w 10359551"/>
              <a:gd name="connsiteY8" fmla="*/ 1074896 h 2069492"/>
              <a:gd name="connsiteX9" fmla="*/ 10309824 w 10359551"/>
              <a:gd name="connsiteY9" fmla="*/ 1755832 h 2069492"/>
              <a:gd name="connsiteX10" fmla="*/ 10309824 w 10359551"/>
              <a:gd name="connsiteY10" fmla="*/ 1833653 h 2069492"/>
              <a:gd name="connsiteX11" fmla="*/ 9648343 w 10359551"/>
              <a:gd name="connsiteY11" fmla="*/ 1833653 h 2069492"/>
              <a:gd name="connsiteX12" fmla="*/ 7456812 w 10359551"/>
              <a:gd name="connsiteY12" fmla="*/ 1502912 h 2069492"/>
              <a:gd name="connsiteX13" fmla="*/ 6340939 w 10359551"/>
              <a:gd name="connsiteY13" fmla="*/ 1814198 h 2069492"/>
              <a:gd name="connsiteX14" fmla="*/ 5621092 w 10359551"/>
              <a:gd name="connsiteY14" fmla="*/ 1794743 h 2069492"/>
              <a:gd name="connsiteX15" fmla="*/ 5359790 w 10359551"/>
              <a:gd name="connsiteY15" fmla="*/ 1892018 h 2069492"/>
              <a:gd name="connsiteX16" fmla="*/ 4747598 w 10359551"/>
              <a:gd name="connsiteY16" fmla="*/ 2067118 h 2069492"/>
              <a:gd name="connsiteX17" fmla="*/ 3764452 w 10359551"/>
              <a:gd name="connsiteY17" fmla="*/ 1989296 h 2069492"/>
              <a:gd name="connsiteX18" fmla="*/ 3033535 w 10359551"/>
              <a:gd name="connsiteY18" fmla="*/ 1930929 h 2069492"/>
              <a:gd name="connsiteX19" fmla="*/ 2784359 w 10359551"/>
              <a:gd name="connsiteY19" fmla="*/ 1811921 h 2069492"/>
              <a:gd name="connsiteX20" fmla="*/ 1933570 w 10359551"/>
              <a:gd name="connsiteY20" fmla="*/ 1680317 h 2069492"/>
              <a:gd name="connsiteX21" fmla="*/ 1636284 w 10359551"/>
              <a:gd name="connsiteY21" fmla="*/ 984996 h 2069492"/>
              <a:gd name="connsiteX22" fmla="*/ 944568 w 10359551"/>
              <a:gd name="connsiteY22" fmla="*/ 667472 h 2069492"/>
              <a:gd name="connsiteX23" fmla="*/ 304 w 10359551"/>
              <a:gd name="connsiteY23" fmla="*/ 201181 h 2069492"/>
              <a:gd name="connsiteX24" fmla="*/ 851301 w 10359551"/>
              <a:gd name="connsiteY24" fmla="*/ 71437 h 2069492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2939719 w 10359551"/>
              <a:gd name="connsiteY3" fmla="*/ 114263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670635 w 10359551"/>
              <a:gd name="connsiteY4" fmla="*/ 92863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1301 w 10359551"/>
              <a:gd name="connsiteY0" fmla="*/ 22449 h 2020504"/>
              <a:gd name="connsiteX1" fmla="*/ 1680878 w 10359551"/>
              <a:gd name="connsiteY1" fmla="*/ 23461 h 2020504"/>
              <a:gd name="connsiteX2" fmla="*/ 2315295 w 10359551"/>
              <a:gd name="connsiteY2" fmla="*/ 255358 h 2020504"/>
              <a:gd name="connsiteX3" fmla="*/ 3081727 w 10359551"/>
              <a:gd name="connsiteY3" fmla="*/ 469369 h 2020504"/>
              <a:gd name="connsiteX4" fmla="*/ 3883645 w 10359551"/>
              <a:gd name="connsiteY4" fmla="*/ 401721 h 2020504"/>
              <a:gd name="connsiteX5" fmla="*/ 5226981 w 10359551"/>
              <a:gd name="connsiteY5" fmla="*/ 500612 h 2020504"/>
              <a:gd name="connsiteX6" fmla="*/ 8014096 w 10359551"/>
              <a:gd name="connsiteY6" fmla="*/ 986998 h 2020504"/>
              <a:gd name="connsiteX7" fmla="*/ 10154182 w 10359551"/>
              <a:gd name="connsiteY7" fmla="*/ 967541 h 2020504"/>
              <a:gd name="connsiteX8" fmla="*/ 10290369 w 10359551"/>
              <a:gd name="connsiteY8" fmla="*/ 1025908 h 2020504"/>
              <a:gd name="connsiteX9" fmla="*/ 10309824 w 10359551"/>
              <a:gd name="connsiteY9" fmla="*/ 1706844 h 2020504"/>
              <a:gd name="connsiteX10" fmla="*/ 10309824 w 10359551"/>
              <a:gd name="connsiteY10" fmla="*/ 1784665 h 2020504"/>
              <a:gd name="connsiteX11" fmla="*/ 9648343 w 10359551"/>
              <a:gd name="connsiteY11" fmla="*/ 1784665 h 2020504"/>
              <a:gd name="connsiteX12" fmla="*/ 7456812 w 10359551"/>
              <a:gd name="connsiteY12" fmla="*/ 1453924 h 2020504"/>
              <a:gd name="connsiteX13" fmla="*/ 6340939 w 10359551"/>
              <a:gd name="connsiteY13" fmla="*/ 1765210 h 2020504"/>
              <a:gd name="connsiteX14" fmla="*/ 5621092 w 10359551"/>
              <a:gd name="connsiteY14" fmla="*/ 1745755 h 2020504"/>
              <a:gd name="connsiteX15" fmla="*/ 5359790 w 10359551"/>
              <a:gd name="connsiteY15" fmla="*/ 1843030 h 2020504"/>
              <a:gd name="connsiteX16" fmla="*/ 4747598 w 10359551"/>
              <a:gd name="connsiteY16" fmla="*/ 2018130 h 2020504"/>
              <a:gd name="connsiteX17" fmla="*/ 3764452 w 10359551"/>
              <a:gd name="connsiteY17" fmla="*/ 1940308 h 2020504"/>
              <a:gd name="connsiteX18" fmla="*/ 3033535 w 10359551"/>
              <a:gd name="connsiteY18" fmla="*/ 1881941 h 2020504"/>
              <a:gd name="connsiteX19" fmla="*/ 2784359 w 10359551"/>
              <a:gd name="connsiteY19" fmla="*/ 1762933 h 2020504"/>
              <a:gd name="connsiteX20" fmla="*/ 1933570 w 10359551"/>
              <a:gd name="connsiteY20" fmla="*/ 1631329 h 2020504"/>
              <a:gd name="connsiteX21" fmla="*/ 1636284 w 10359551"/>
              <a:gd name="connsiteY21" fmla="*/ 936008 h 2020504"/>
              <a:gd name="connsiteX22" fmla="*/ 944568 w 10359551"/>
              <a:gd name="connsiteY22" fmla="*/ 618484 h 2020504"/>
              <a:gd name="connsiteX23" fmla="*/ 304 w 10359551"/>
              <a:gd name="connsiteY23" fmla="*/ 152193 h 2020504"/>
              <a:gd name="connsiteX24" fmla="*/ 851301 w 10359551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639380 w 10362647"/>
              <a:gd name="connsiteY21" fmla="*/ 936008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1936666 w 10362647"/>
              <a:gd name="connsiteY20" fmla="*/ 1631329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805057 w 10362647"/>
              <a:gd name="connsiteY21" fmla="*/ 789645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2787455 w 10362647"/>
              <a:gd name="connsiteY19" fmla="*/ 176293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0504"/>
              <a:gd name="connsiteX1" fmla="*/ 1683974 w 10362647"/>
              <a:gd name="connsiteY1" fmla="*/ 23461 h 2020504"/>
              <a:gd name="connsiteX2" fmla="*/ 2318391 w 10362647"/>
              <a:gd name="connsiteY2" fmla="*/ 255358 h 2020504"/>
              <a:gd name="connsiteX3" fmla="*/ 3084823 w 10362647"/>
              <a:gd name="connsiteY3" fmla="*/ 469369 h 2020504"/>
              <a:gd name="connsiteX4" fmla="*/ 3886741 w 10362647"/>
              <a:gd name="connsiteY4" fmla="*/ 401721 h 2020504"/>
              <a:gd name="connsiteX5" fmla="*/ 5230077 w 10362647"/>
              <a:gd name="connsiteY5" fmla="*/ 500612 h 2020504"/>
              <a:gd name="connsiteX6" fmla="*/ 8017192 w 10362647"/>
              <a:gd name="connsiteY6" fmla="*/ 986998 h 2020504"/>
              <a:gd name="connsiteX7" fmla="*/ 10157278 w 10362647"/>
              <a:gd name="connsiteY7" fmla="*/ 967541 h 2020504"/>
              <a:gd name="connsiteX8" fmla="*/ 10293465 w 10362647"/>
              <a:gd name="connsiteY8" fmla="*/ 1025908 h 2020504"/>
              <a:gd name="connsiteX9" fmla="*/ 10312920 w 10362647"/>
              <a:gd name="connsiteY9" fmla="*/ 1706844 h 2020504"/>
              <a:gd name="connsiteX10" fmla="*/ 10312920 w 10362647"/>
              <a:gd name="connsiteY10" fmla="*/ 1784665 h 2020504"/>
              <a:gd name="connsiteX11" fmla="*/ 9651439 w 10362647"/>
              <a:gd name="connsiteY11" fmla="*/ 1784665 h 2020504"/>
              <a:gd name="connsiteX12" fmla="*/ 7459908 w 10362647"/>
              <a:gd name="connsiteY12" fmla="*/ 1453924 h 2020504"/>
              <a:gd name="connsiteX13" fmla="*/ 6344035 w 10362647"/>
              <a:gd name="connsiteY13" fmla="*/ 1765210 h 2020504"/>
              <a:gd name="connsiteX14" fmla="*/ 5624188 w 10362647"/>
              <a:gd name="connsiteY14" fmla="*/ 1745755 h 2020504"/>
              <a:gd name="connsiteX15" fmla="*/ 5362886 w 10362647"/>
              <a:gd name="connsiteY15" fmla="*/ 1843030 h 2020504"/>
              <a:gd name="connsiteX16" fmla="*/ 4750694 w 10362647"/>
              <a:gd name="connsiteY16" fmla="*/ 2018130 h 2020504"/>
              <a:gd name="connsiteX17" fmla="*/ 3767548 w 10362647"/>
              <a:gd name="connsiteY17" fmla="*/ 1940308 h 2020504"/>
              <a:gd name="connsiteX18" fmla="*/ 3036631 w 10362647"/>
              <a:gd name="connsiteY18" fmla="*/ 1881941 h 2020504"/>
              <a:gd name="connsiteX19" fmla="*/ 3095138 w 10362647"/>
              <a:gd name="connsiteY19" fmla="*/ 1411663 h 2020504"/>
              <a:gd name="connsiteX20" fmla="*/ 2552031 w 10362647"/>
              <a:gd name="connsiteY20" fmla="*/ 1133692 h 2020504"/>
              <a:gd name="connsiteX21" fmla="*/ 1970734 w 10362647"/>
              <a:gd name="connsiteY21" fmla="*/ 643283 h 2020504"/>
              <a:gd name="connsiteX22" fmla="*/ 1184343 w 10362647"/>
              <a:gd name="connsiteY22" fmla="*/ 472122 h 2020504"/>
              <a:gd name="connsiteX23" fmla="*/ 3400 w 10362647"/>
              <a:gd name="connsiteY23" fmla="*/ 152193 h 2020504"/>
              <a:gd name="connsiteX24" fmla="*/ 854397 w 10362647"/>
              <a:gd name="connsiteY24" fmla="*/ 22449 h 2020504"/>
              <a:gd name="connsiteX0" fmla="*/ 854397 w 10362647"/>
              <a:gd name="connsiteY0" fmla="*/ 22449 h 2021656"/>
              <a:gd name="connsiteX1" fmla="*/ 1683974 w 10362647"/>
              <a:gd name="connsiteY1" fmla="*/ 23461 h 2021656"/>
              <a:gd name="connsiteX2" fmla="*/ 2318391 w 10362647"/>
              <a:gd name="connsiteY2" fmla="*/ 255358 h 2021656"/>
              <a:gd name="connsiteX3" fmla="*/ 3084823 w 10362647"/>
              <a:gd name="connsiteY3" fmla="*/ 469369 h 2021656"/>
              <a:gd name="connsiteX4" fmla="*/ 3886741 w 10362647"/>
              <a:gd name="connsiteY4" fmla="*/ 401721 h 2021656"/>
              <a:gd name="connsiteX5" fmla="*/ 5230077 w 10362647"/>
              <a:gd name="connsiteY5" fmla="*/ 500612 h 2021656"/>
              <a:gd name="connsiteX6" fmla="*/ 8017192 w 10362647"/>
              <a:gd name="connsiteY6" fmla="*/ 986998 h 2021656"/>
              <a:gd name="connsiteX7" fmla="*/ 10157278 w 10362647"/>
              <a:gd name="connsiteY7" fmla="*/ 967541 h 2021656"/>
              <a:gd name="connsiteX8" fmla="*/ 10293465 w 10362647"/>
              <a:gd name="connsiteY8" fmla="*/ 1025908 h 2021656"/>
              <a:gd name="connsiteX9" fmla="*/ 10312920 w 10362647"/>
              <a:gd name="connsiteY9" fmla="*/ 1706844 h 2021656"/>
              <a:gd name="connsiteX10" fmla="*/ 10312920 w 10362647"/>
              <a:gd name="connsiteY10" fmla="*/ 1784665 h 2021656"/>
              <a:gd name="connsiteX11" fmla="*/ 9651439 w 10362647"/>
              <a:gd name="connsiteY11" fmla="*/ 1784665 h 2021656"/>
              <a:gd name="connsiteX12" fmla="*/ 7459908 w 10362647"/>
              <a:gd name="connsiteY12" fmla="*/ 1453924 h 2021656"/>
              <a:gd name="connsiteX13" fmla="*/ 6344035 w 10362647"/>
              <a:gd name="connsiteY13" fmla="*/ 1765210 h 2021656"/>
              <a:gd name="connsiteX14" fmla="*/ 5624188 w 10362647"/>
              <a:gd name="connsiteY14" fmla="*/ 1745755 h 2021656"/>
              <a:gd name="connsiteX15" fmla="*/ 5362886 w 10362647"/>
              <a:gd name="connsiteY15" fmla="*/ 1843030 h 2021656"/>
              <a:gd name="connsiteX16" fmla="*/ 4750694 w 10362647"/>
              <a:gd name="connsiteY16" fmla="*/ 2018130 h 2021656"/>
              <a:gd name="connsiteX17" fmla="*/ 3767548 w 10362647"/>
              <a:gd name="connsiteY17" fmla="*/ 1940308 h 2021656"/>
              <a:gd name="connsiteX18" fmla="*/ 3651998 w 10362647"/>
              <a:gd name="connsiteY18" fmla="*/ 1706302 h 2021656"/>
              <a:gd name="connsiteX19" fmla="*/ 3095138 w 10362647"/>
              <a:gd name="connsiteY19" fmla="*/ 1411663 h 2021656"/>
              <a:gd name="connsiteX20" fmla="*/ 2552031 w 10362647"/>
              <a:gd name="connsiteY20" fmla="*/ 1133692 h 2021656"/>
              <a:gd name="connsiteX21" fmla="*/ 1970734 w 10362647"/>
              <a:gd name="connsiteY21" fmla="*/ 643283 h 2021656"/>
              <a:gd name="connsiteX22" fmla="*/ 1184343 w 10362647"/>
              <a:gd name="connsiteY22" fmla="*/ 472122 h 2021656"/>
              <a:gd name="connsiteX23" fmla="*/ 3400 w 10362647"/>
              <a:gd name="connsiteY23" fmla="*/ 152193 h 2021656"/>
              <a:gd name="connsiteX24" fmla="*/ 854397 w 10362647"/>
              <a:gd name="connsiteY24" fmla="*/ 22449 h 2021656"/>
              <a:gd name="connsiteX0" fmla="*/ 854397 w 10362647"/>
              <a:gd name="connsiteY0" fmla="*/ 22449 h 2018147"/>
              <a:gd name="connsiteX1" fmla="*/ 1683974 w 10362647"/>
              <a:gd name="connsiteY1" fmla="*/ 23461 h 2018147"/>
              <a:gd name="connsiteX2" fmla="*/ 2318391 w 10362647"/>
              <a:gd name="connsiteY2" fmla="*/ 255358 h 2018147"/>
              <a:gd name="connsiteX3" fmla="*/ 3084823 w 10362647"/>
              <a:gd name="connsiteY3" fmla="*/ 469369 h 2018147"/>
              <a:gd name="connsiteX4" fmla="*/ 3886741 w 10362647"/>
              <a:gd name="connsiteY4" fmla="*/ 401721 h 2018147"/>
              <a:gd name="connsiteX5" fmla="*/ 5230077 w 10362647"/>
              <a:gd name="connsiteY5" fmla="*/ 500612 h 2018147"/>
              <a:gd name="connsiteX6" fmla="*/ 8017192 w 10362647"/>
              <a:gd name="connsiteY6" fmla="*/ 986998 h 2018147"/>
              <a:gd name="connsiteX7" fmla="*/ 10157278 w 10362647"/>
              <a:gd name="connsiteY7" fmla="*/ 967541 h 2018147"/>
              <a:gd name="connsiteX8" fmla="*/ 10293465 w 10362647"/>
              <a:gd name="connsiteY8" fmla="*/ 1025908 h 2018147"/>
              <a:gd name="connsiteX9" fmla="*/ 10312920 w 10362647"/>
              <a:gd name="connsiteY9" fmla="*/ 1706844 h 2018147"/>
              <a:gd name="connsiteX10" fmla="*/ 10312920 w 10362647"/>
              <a:gd name="connsiteY10" fmla="*/ 1784665 h 2018147"/>
              <a:gd name="connsiteX11" fmla="*/ 9651439 w 10362647"/>
              <a:gd name="connsiteY11" fmla="*/ 1784665 h 2018147"/>
              <a:gd name="connsiteX12" fmla="*/ 7459908 w 10362647"/>
              <a:gd name="connsiteY12" fmla="*/ 1453924 h 2018147"/>
              <a:gd name="connsiteX13" fmla="*/ 6344035 w 10362647"/>
              <a:gd name="connsiteY13" fmla="*/ 1765210 h 2018147"/>
              <a:gd name="connsiteX14" fmla="*/ 5624188 w 10362647"/>
              <a:gd name="connsiteY14" fmla="*/ 1745755 h 2018147"/>
              <a:gd name="connsiteX15" fmla="*/ 5362886 w 10362647"/>
              <a:gd name="connsiteY15" fmla="*/ 1843030 h 2018147"/>
              <a:gd name="connsiteX16" fmla="*/ 4750694 w 10362647"/>
              <a:gd name="connsiteY16" fmla="*/ 2018130 h 2018147"/>
              <a:gd name="connsiteX17" fmla="*/ 4098898 w 10362647"/>
              <a:gd name="connsiteY17" fmla="*/ 1852492 h 2018147"/>
              <a:gd name="connsiteX18" fmla="*/ 3651998 w 10362647"/>
              <a:gd name="connsiteY18" fmla="*/ 1706302 h 2018147"/>
              <a:gd name="connsiteX19" fmla="*/ 3095138 w 10362647"/>
              <a:gd name="connsiteY19" fmla="*/ 1411663 h 2018147"/>
              <a:gd name="connsiteX20" fmla="*/ 2552031 w 10362647"/>
              <a:gd name="connsiteY20" fmla="*/ 1133692 h 2018147"/>
              <a:gd name="connsiteX21" fmla="*/ 1970734 w 10362647"/>
              <a:gd name="connsiteY21" fmla="*/ 643283 h 2018147"/>
              <a:gd name="connsiteX22" fmla="*/ 1184343 w 10362647"/>
              <a:gd name="connsiteY22" fmla="*/ 472122 h 2018147"/>
              <a:gd name="connsiteX23" fmla="*/ 3400 w 10362647"/>
              <a:gd name="connsiteY23" fmla="*/ 152193 h 2018147"/>
              <a:gd name="connsiteX24" fmla="*/ 854397 w 10362647"/>
              <a:gd name="connsiteY24" fmla="*/ 22449 h 2018147"/>
              <a:gd name="connsiteX0" fmla="*/ 854397 w 10362647"/>
              <a:gd name="connsiteY0" fmla="*/ 22449 h 1860752"/>
              <a:gd name="connsiteX1" fmla="*/ 1683974 w 10362647"/>
              <a:gd name="connsiteY1" fmla="*/ 23461 h 1860752"/>
              <a:gd name="connsiteX2" fmla="*/ 2318391 w 10362647"/>
              <a:gd name="connsiteY2" fmla="*/ 255358 h 1860752"/>
              <a:gd name="connsiteX3" fmla="*/ 3084823 w 10362647"/>
              <a:gd name="connsiteY3" fmla="*/ 469369 h 1860752"/>
              <a:gd name="connsiteX4" fmla="*/ 3886741 w 10362647"/>
              <a:gd name="connsiteY4" fmla="*/ 401721 h 1860752"/>
              <a:gd name="connsiteX5" fmla="*/ 5230077 w 10362647"/>
              <a:gd name="connsiteY5" fmla="*/ 500612 h 1860752"/>
              <a:gd name="connsiteX6" fmla="*/ 8017192 w 10362647"/>
              <a:gd name="connsiteY6" fmla="*/ 986998 h 1860752"/>
              <a:gd name="connsiteX7" fmla="*/ 10157278 w 10362647"/>
              <a:gd name="connsiteY7" fmla="*/ 967541 h 1860752"/>
              <a:gd name="connsiteX8" fmla="*/ 10293465 w 10362647"/>
              <a:gd name="connsiteY8" fmla="*/ 1025908 h 1860752"/>
              <a:gd name="connsiteX9" fmla="*/ 10312920 w 10362647"/>
              <a:gd name="connsiteY9" fmla="*/ 1706844 h 1860752"/>
              <a:gd name="connsiteX10" fmla="*/ 10312920 w 10362647"/>
              <a:gd name="connsiteY10" fmla="*/ 1784665 h 1860752"/>
              <a:gd name="connsiteX11" fmla="*/ 9651439 w 10362647"/>
              <a:gd name="connsiteY11" fmla="*/ 1784665 h 1860752"/>
              <a:gd name="connsiteX12" fmla="*/ 7459908 w 10362647"/>
              <a:gd name="connsiteY12" fmla="*/ 1453924 h 1860752"/>
              <a:gd name="connsiteX13" fmla="*/ 6344035 w 10362647"/>
              <a:gd name="connsiteY13" fmla="*/ 1765210 h 1860752"/>
              <a:gd name="connsiteX14" fmla="*/ 5624188 w 10362647"/>
              <a:gd name="connsiteY14" fmla="*/ 1745755 h 1860752"/>
              <a:gd name="connsiteX15" fmla="*/ 5362886 w 10362647"/>
              <a:gd name="connsiteY15" fmla="*/ 1843030 h 1860752"/>
              <a:gd name="connsiteX16" fmla="*/ 4798030 w 10362647"/>
              <a:gd name="connsiteY16" fmla="*/ 1842496 h 1860752"/>
              <a:gd name="connsiteX17" fmla="*/ 4098898 w 10362647"/>
              <a:gd name="connsiteY17" fmla="*/ 1852492 h 1860752"/>
              <a:gd name="connsiteX18" fmla="*/ 3651998 w 10362647"/>
              <a:gd name="connsiteY18" fmla="*/ 1706302 h 1860752"/>
              <a:gd name="connsiteX19" fmla="*/ 3095138 w 10362647"/>
              <a:gd name="connsiteY19" fmla="*/ 1411663 h 1860752"/>
              <a:gd name="connsiteX20" fmla="*/ 2552031 w 10362647"/>
              <a:gd name="connsiteY20" fmla="*/ 1133692 h 1860752"/>
              <a:gd name="connsiteX21" fmla="*/ 1970734 w 10362647"/>
              <a:gd name="connsiteY21" fmla="*/ 643283 h 1860752"/>
              <a:gd name="connsiteX22" fmla="*/ 1184343 w 10362647"/>
              <a:gd name="connsiteY22" fmla="*/ 472122 h 1860752"/>
              <a:gd name="connsiteX23" fmla="*/ 3400 w 10362647"/>
              <a:gd name="connsiteY23" fmla="*/ 152193 h 1860752"/>
              <a:gd name="connsiteX24" fmla="*/ 854397 w 10362647"/>
              <a:gd name="connsiteY24" fmla="*/ 22449 h 1860752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51998 w 10362647"/>
              <a:gd name="connsiteY18" fmla="*/ 1706302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552031 w 10362647"/>
              <a:gd name="connsiteY20" fmla="*/ 1133692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411663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65646"/>
              <a:gd name="connsiteX1" fmla="*/ 1683974 w 10362647"/>
              <a:gd name="connsiteY1" fmla="*/ 23461 h 1865646"/>
              <a:gd name="connsiteX2" fmla="*/ 2318391 w 10362647"/>
              <a:gd name="connsiteY2" fmla="*/ 255358 h 1865646"/>
              <a:gd name="connsiteX3" fmla="*/ 3084823 w 10362647"/>
              <a:gd name="connsiteY3" fmla="*/ 469369 h 1865646"/>
              <a:gd name="connsiteX4" fmla="*/ 3886741 w 10362647"/>
              <a:gd name="connsiteY4" fmla="*/ 401721 h 1865646"/>
              <a:gd name="connsiteX5" fmla="*/ 5230077 w 10362647"/>
              <a:gd name="connsiteY5" fmla="*/ 500612 h 1865646"/>
              <a:gd name="connsiteX6" fmla="*/ 8017192 w 10362647"/>
              <a:gd name="connsiteY6" fmla="*/ 986998 h 1865646"/>
              <a:gd name="connsiteX7" fmla="*/ 10157278 w 10362647"/>
              <a:gd name="connsiteY7" fmla="*/ 967541 h 1865646"/>
              <a:gd name="connsiteX8" fmla="*/ 10293465 w 10362647"/>
              <a:gd name="connsiteY8" fmla="*/ 1025908 h 1865646"/>
              <a:gd name="connsiteX9" fmla="*/ 10312920 w 10362647"/>
              <a:gd name="connsiteY9" fmla="*/ 1706844 h 1865646"/>
              <a:gd name="connsiteX10" fmla="*/ 10312920 w 10362647"/>
              <a:gd name="connsiteY10" fmla="*/ 1784665 h 1865646"/>
              <a:gd name="connsiteX11" fmla="*/ 9651439 w 10362647"/>
              <a:gd name="connsiteY11" fmla="*/ 1784665 h 1865646"/>
              <a:gd name="connsiteX12" fmla="*/ 7459908 w 10362647"/>
              <a:gd name="connsiteY12" fmla="*/ 1453924 h 1865646"/>
              <a:gd name="connsiteX13" fmla="*/ 6344035 w 10362647"/>
              <a:gd name="connsiteY13" fmla="*/ 1765210 h 1865646"/>
              <a:gd name="connsiteX14" fmla="*/ 5624188 w 10362647"/>
              <a:gd name="connsiteY14" fmla="*/ 1745755 h 1865646"/>
              <a:gd name="connsiteX15" fmla="*/ 5362886 w 10362647"/>
              <a:gd name="connsiteY15" fmla="*/ 1843030 h 1865646"/>
              <a:gd name="connsiteX16" fmla="*/ 4798030 w 10362647"/>
              <a:gd name="connsiteY16" fmla="*/ 1842496 h 1865646"/>
              <a:gd name="connsiteX17" fmla="*/ 4241131 w 10362647"/>
              <a:gd name="connsiteY17" fmla="*/ 1588619 h 1865646"/>
              <a:gd name="connsiteX18" fmla="*/ 3680444 w 10362647"/>
              <a:gd name="connsiteY18" fmla="*/ 1477610 h 1865646"/>
              <a:gd name="connsiteX19" fmla="*/ 3095138 w 10362647"/>
              <a:gd name="connsiteY19" fmla="*/ 1288522 h 1865646"/>
              <a:gd name="connsiteX20" fmla="*/ 2608927 w 10362647"/>
              <a:gd name="connsiteY20" fmla="*/ 1028141 h 1865646"/>
              <a:gd name="connsiteX21" fmla="*/ 1970734 w 10362647"/>
              <a:gd name="connsiteY21" fmla="*/ 643283 h 1865646"/>
              <a:gd name="connsiteX22" fmla="*/ 1184343 w 10362647"/>
              <a:gd name="connsiteY22" fmla="*/ 472122 h 1865646"/>
              <a:gd name="connsiteX23" fmla="*/ 3400 w 10362647"/>
              <a:gd name="connsiteY23" fmla="*/ 152193 h 1865646"/>
              <a:gd name="connsiteX24" fmla="*/ 854397 w 10362647"/>
              <a:gd name="connsiteY24" fmla="*/ 22449 h 1865646"/>
              <a:gd name="connsiteX0" fmla="*/ 854397 w 10362647"/>
              <a:gd name="connsiteY0" fmla="*/ 22449 h 1845366"/>
              <a:gd name="connsiteX1" fmla="*/ 1683974 w 10362647"/>
              <a:gd name="connsiteY1" fmla="*/ 23461 h 1845366"/>
              <a:gd name="connsiteX2" fmla="*/ 2318391 w 10362647"/>
              <a:gd name="connsiteY2" fmla="*/ 255358 h 1845366"/>
              <a:gd name="connsiteX3" fmla="*/ 3084823 w 10362647"/>
              <a:gd name="connsiteY3" fmla="*/ 469369 h 1845366"/>
              <a:gd name="connsiteX4" fmla="*/ 3886741 w 10362647"/>
              <a:gd name="connsiteY4" fmla="*/ 401721 h 1845366"/>
              <a:gd name="connsiteX5" fmla="*/ 5230077 w 10362647"/>
              <a:gd name="connsiteY5" fmla="*/ 500612 h 1845366"/>
              <a:gd name="connsiteX6" fmla="*/ 8017192 w 10362647"/>
              <a:gd name="connsiteY6" fmla="*/ 986998 h 1845366"/>
              <a:gd name="connsiteX7" fmla="*/ 10157278 w 10362647"/>
              <a:gd name="connsiteY7" fmla="*/ 967541 h 1845366"/>
              <a:gd name="connsiteX8" fmla="*/ 10293465 w 10362647"/>
              <a:gd name="connsiteY8" fmla="*/ 1025908 h 1845366"/>
              <a:gd name="connsiteX9" fmla="*/ 10312920 w 10362647"/>
              <a:gd name="connsiteY9" fmla="*/ 1706844 h 1845366"/>
              <a:gd name="connsiteX10" fmla="*/ 10312920 w 10362647"/>
              <a:gd name="connsiteY10" fmla="*/ 1784665 h 1845366"/>
              <a:gd name="connsiteX11" fmla="*/ 9651439 w 10362647"/>
              <a:gd name="connsiteY11" fmla="*/ 1784665 h 1845366"/>
              <a:gd name="connsiteX12" fmla="*/ 7459908 w 10362647"/>
              <a:gd name="connsiteY12" fmla="*/ 1453924 h 1845366"/>
              <a:gd name="connsiteX13" fmla="*/ 6344035 w 10362647"/>
              <a:gd name="connsiteY13" fmla="*/ 1765210 h 1845366"/>
              <a:gd name="connsiteX14" fmla="*/ 5624188 w 10362647"/>
              <a:gd name="connsiteY14" fmla="*/ 1745755 h 1845366"/>
              <a:gd name="connsiteX15" fmla="*/ 5362886 w 10362647"/>
              <a:gd name="connsiteY15" fmla="*/ 1843030 h 1845366"/>
              <a:gd name="connsiteX16" fmla="*/ 4911817 w 10362647"/>
              <a:gd name="connsiteY16" fmla="*/ 1631396 h 1845366"/>
              <a:gd name="connsiteX17" fmla="*/ 4241131 w 10362647"/>
              <a:gd name="connsiteY17" fmla="*/ 1588619 h 1845366"/>
              <a:gd name="connsiteX18" fmla="*/ 3680444 w 10362647"/>
              <a:gd name="connsiteY18" fmla="*/ 1477610 h 1845366"/>
              <a:gd name="connsiteX19" fmla="*/ 3095138 w 10362647"/>
              <a:gd name="connsiteY19" fmla="*/ 1288522 h 1845366"/>
              <a:gd name="connsiteX20" fmla="*/ 2608927 w 10362647"/>
              <a:gd name="connsiteY20" fmla="*/ 1028141 h 1845366"/>
              <a:gd name="connsiteX21" fmla="*/ 1970734 w 10362647"/>
              <a:gd name="connsiteY21" fmla="*/ 643283 h 1845366"/>
              <a:gd name="connsiteX22" fmla="*/ 1184343 w 10362647"/>
              <a:gd name="connsiteY22" fmla="*/ 472122 h 1845366"/>
              <a:gd name="connsiteX23" fmla="*/ 3400 w 10362647"/>
              <a:gd name="connsiteY23" fmla="*/ 152193 h 1845366"/>
              <a:gd name="connsiteX24" fmla="*/ 854397 w 10362647"/>
              <a:gd name="connsiteY24" fmla="*/ 22449 h 1845366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970734 w 10362647"/>
              <a:gd name="connsiteY21" fmla="*/ 643283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854397 w 10362647"/>
              <a:gd name="connsiteY0" fmla="*/ 22449 h 1812309"/>
              <a:gd name="connsiteX1" fmla="*/ 1683974 w 10362647"/>
              <a:gd name="connsiteY1" fmla="*/ 23461 h 1812309"/>
              <a:gd name="connsiteX2" fmla="*/ 2318391 w 10362647"/>
              <a:gd name="connsiteY2" fmla="*/ 255358 h 1812309"/>
              <a:gd name="connsiteX3" fmla="*/ 3084823 w 10362647"/>
              <a:gd name="connsiteY3" fmla="*/ 469369 h 1812309"/>
              <a:gd name="connsiteX4" fmla="*/ 3886741 w 10362647"/>
              <a:gd name="connsiteY4" fmla="*/ 401721 h 1812309"/>
              <a:gd name="connsiteX5" fmla="*/ 5230077 w 10362647"/>
              <a:gd name="connsiteY5" fmla="*/ 500612 h 1812309"/>
              <a:gd name="connsiteX6" fmla="*/ 8017192 w 10362647"/>
              <a:gd name="connsiteY6" fmla="*/ 986998 h 1812309"/>
              <a:gd name="connsiteX7" fmla="*/ 10157278 w 10362647"/>
              <a:gd name="connsiteY7" fmla="*/ 967541 h 1812309"/>
              <a:gd name="connsiteX8" fmla="*/ 10293465 w 10362647"/>
              <a:gd name="connsiteY8" fmla="*/ 1025908 h 1812309"/>
              <a:gd name="connsiteX9" fmla="*/ 10312920 w 10362647"/>
              <a:gd name="connsiteY9" fmla="*/ 1706844 h 1812309"/>
              <a:gd name="connsiteX10" fmla="*/ 10312920 w 10362647"/>
              <a:gd name="connsiteY10" fmla="*/ 1784665 h 1812309"/>
              <a:gd name="connsiteX11" fmla="*/ 9651439 w 10362647"/>
              <a:gd name="connsiteY11" fmla="*/ 1784665 h 1812309"/>
              <a:gd name="connsiteX12" fmla="*/ 7459908 w 10362647"/>
              <a:gd name="connsiteY12" fmla="*/ 1453924 h 1812309"/>
              <a:gd name="connsiteX13" fmla="*/ 6344035 w 10362647"/>
              <a:gd name="connsiteY13" fmla="*/ 1765210 h 1812309"/>
              <a:gd name="connsiteX14" fmla="*/ 5624188 w 10362647"/>
              <a:gd name="connsiteY14" fmla="*/ 1745755 h 1812309"/>
              <a:gd name="connsiteX15" fmla="*/ 5362885 w 10362647"/>
              <a:gd name="connsiteY15" fmla="*/ 1684705 h 1812309"/>
              <a:gd name="connsiteX16" fmla="*/ 4911817 w 10362647"/>
              <a:gd name="connsiteY16" fmla="*/ 1631396 h 1812309"/>
              <a:gd name="connsiteX17" fmla="*/ 4241131 w 10362647"/>
              <a:gd name="connsiteY17" fmla="*/ 1588619 h 1812309"/>
              <a:gd name="connsiteX18" fmla="*/ 3680444 w 10362647"/>
              <a:gd name="connsiteY18" fmla="*/ 1477610 h 1812309"/>
              <a:gd name="connsiteX19" fmla="*/ 3095138 w 10362647"/>
              <a:gd name="connsiteY19" fmla="*/ 1288522 h 1812309"/>
              <a:gd name="connsiteX20" fmla="*/ 2608927 w 10362647"/>
              <a:gd name="connsiteY20" fmla="*/ 1028141 h 1812309"/>
              <a:gd name="connsiteX21" fmla="*/ 1871170 w 10362647"/>
              <a:gd name="connsiteY21" fmla="*/ 660874 h 1812309"/>
              <a:gd name="connsiteX22" fmla="*/ 1184343 w 10362647"/>
              <a:gd name="connsiteY22" fmla="*/ 472122 h 1812309"/>
              <a:gd name="connsiteX23" fmla="*/ 3400 w 10362647"/>
              <a:gd name="connsiteY23" fmla="*/ 152193 h 1812309"/>
              <a:gd name="connsiteX24" fmla="*/ 854397 w 10362647"/>
              <a:gd name="connsiteY24" fmla="*/ 22449 h 1812309"/>
              <a:gd name="connsiteX0" fmla="*/ 1945783 w 11454033"/>
              <a:gd name="connsiteY0" fmla="*/ 396660 h 2186520"/>
              <a:gd name="connsiteX1" fmla="*/ 2775360 w 11454033"/>
              <a:gd name="connsiteY1" fmla="*/ 397672 h 2186520"/>
              <a:gd name="connsiteX2" fmla="*/ 3409777 w 11454033"/>
              <a:gd name="connsiteY2" fmla="*/ 629569 h 2186520"/>
              <a:gd name="connsiteX3" fmla="*/ 4176209 w 11454033"/>
              <a:gd name="connsiteY3" fmla="*/ 843580 h 2186520"/>
              <a:gd name="connsiteX4" fmla="*/ 4978127 w 11454033"/>
              <a:gd name="connsiteY4" fmla="*/ 775932 h 2186520"/>
              <a:gd name="connsiteX5" fmla="*/ 6321463 w 11454033"/>
              <a:gd name="connsiteY5" fmla="*/ 874823 h 2186520"/>
              <a:gd name="connsiteX6" fmla="*/ 9108578 w 11454033"/>
              <a:gd name="connsiteY6" fmla="*/ 1361209 h 2186520"/>
              <a:gd name="connsiteX7" fmla="*/ 11248664 w 11454033"/>
              <a:gd name="connsiteY7" fmla="*/ 1341752 h 2186520"/>
              <a:gd name="connsiteX8" fmla="*/ 11384851 w 11454033"/>
              <a:gd name="connsiteY8" fmla="*/ 1400119 h 2186520"/>
              <a:gd name="connsiteX9" fmla="*/ 11404306 w 11454033"/>
              <a:gd name="connsiteY9" fmla="*/ 2081055 h 2186520"/>
              <a:gd name="connsiteX10" fmla="*/ 11404306 w 11454033"/>
              <a:gd name="connsiteY10" fmla="*/ 2158876 h 2186520"/>
              <a:gd name="connsiteX11" fmla="*/ 10742825 w 11454033"/>
              <a:gd name="connsiteY11" fmla="*/ 2158876 h 2186520"/>
              <a:gd name="connsiteX12" fmla="*/ 8551294 w 11454033"/>
              <a:gd name="connsiteY12" fmla="*/ 1828135 h 2186520"/>
              <a:gd name="connsiteX13" fmla="*/ 7435421 w 11454033"/>
              <a:gd name="connsiteY13" fmla="*/ 2139421 h 2186520"/>
              <a:gd name="connsiteX14" fmla="*/ 6715574 w 11454033"/>
              <a:gd name="connsiteY14" fmla="*/ 2119966 h 2186520"/>
              <a:gd name="connsiteX15" fmla="*/ 6454271 w 11454033"/>
              <a:gd name="connsiteY15" fmla="*/ 2058916 h 2186520"/>
              <a:gd name="connsiteX16" fmla="*/ 6003203 w 11454033"/>
              <a:gd name="connsiteY16" fmla="*/ 2005607 h 2186520"/>
              <a:gd name="connsiteX17" fmla="*/ 5332517 w 11454033"/>
              <a:gd name="connsiteY17" fmla="*/ 1962830 h 2186520"/>
              <a:gd name="connsiteX18" fmla="*/ 4771830 w 11454033"/>
              <a:gd name="connsiteY18" fmla="*/ 1851821 h 2186520"/>
              <a:gd name="connsiteX19" fmla="*/ 4186524 w 11454033"/>
              <a:gd name="connsiteY19" fmla="*/ 1662733 h 2186520"/>
              <a:gd name="connsiteX20" fmla="*/ 3700313 w 11454033"/>
              <a:gd name="connsiteY20" fmla="*/ 1402352 h 2186520"/>
              <a:gd name="connsiteX21" fmla="*/ 2962556 w 11454033"/>
              <a:gd name="connsiteY21" fmla="*/ 1035085 h 2186520"/>
              <a:gd name="connsiteX22" fmla="*/ 2275729 w 11454033"/>
              <a:gd name="connsiteY22" fmla="*/ 846333 h 2186520"/>
              <a:gd name="connsiteX23" fmla="*/ 1437 w 11454033"/>
              <a:gd name="connsiteY23" fmla="*/ 9364 h 2186520"/>
              <a:gd name="connsiteX24" fmla="*/ 1945783 w 11454033"/>
              <a:gd name="connsiteY24" fmla="*/ 396660 h 2186520"/>
              <a:gd name="connsiteX0" fmla="*/ 539363 w 11591167"/>
              <a:gd name="connsiteY0" fmla="*/ 19860 h 2406308"/>
              <a:gd name="connsiteX1" fmla="*/ 2912494 w 11591167"/>
              <a:gd name="connsiteY1" fmla="*/ 617460 h 2406308"/>
              <a:gd name="connsiteX2" fmla="*/ 3546911 w 11591167"/>
              <a:gd name="connsiteY2" fmla="*/ 849357 h 2406308"/>
              <a:gd name="connsiteX3" fmla="*/ 4313343 w 11591167"/>
              <a:gd name="connsiteY3" fmla="*/ 1063368 h 2406308"/>
              <a:gd name="connsiteX4" fmla="*/ 5115261 w 11591167"/>
              <a:gd name="connsiteY4" fmla="*/ 995720 h 2406308"/>
              <a:gd name="connsiteX5" fmla="*/ 6458597 w 11591167"/>
              <a:gd name="connsiteY5" fmla="*/ 1094611 h 2406308"/>
              <a:gd name="connsiteX6" fmla="*/ 9245712 w 11591167"/>
              <a:gd name="connsiteY6" fmla="*/ 1580997 h 2406308"/>
              <a:gd name="connsiteX7" fmla="*/ 11385798 w 11591167"/>
              <a:gd name="connsiteY7" fmla="*/ 1561540 h 2406308"/>
              <a:gd name="connsiteX8" fmla="*/ 11521985 w 11591167"/>
              <a:gd name="connsiteY8" fmla="*/ 1619907 h 2406308"/>
              <a:gd name="connsiteX9" fmla="*/ 11541440 w 11591167"/>
              <a:gd name="connsiteY9" fmla="*/ 2300843 h 2406308"/>
              <a:gd name="connsiteX10" fmla="*/ 11541440 w 11591167"/>
              <a:gd name="connsiteY10" fmla="*/ 2378664 h 2406308"/>
              <a:gd name="connsiteX11" fmla="*/ 10879959 w 11591167"/>
              <a:gd name="connsiteY11" fmla="*/ 2378664 h 2406308"/>
              <a:gd name="connsiteX12" fmla="*/ 8688428 w 11591167"/>
              <a:gd name="connsiteY12" fmla="*/ 2047923 h 2406308"/>
              <a:gd name="connsiteX13" fmla="*/ 7572555 w 11591167"/>
              <a:gd name="connsiteY13" fmla="*/ 2359209 h 2406308"/>
              <a:gd name="connsiteX14" fmla="*/ 6852708 w 11591167"/>
              <a:gd name="connsiteY14" fmla="*/ 2339754 h 2406308"/>
              <a:gd name="connsiteX15" fmla="*/ 6591405 w 11591167"/>
              <a:gd name="connsiteY15" fmla="*/ 2278704 h 2406308"/>
              <a:gd name="connsiteX16" fmla="*/ 6140337 w 11591167"/>
              <a:gd name="connsiteY16" fmla="*/ 2225395 h 2406308"/>
              <a:gd name="connsiteX17" fmla="*/ 5469651 w 11591167"/>
              <a:gd name="connsiteY17" fmla="*/ 2182618 h 2406308"/>
              <a:gd name="connsiteX18" fmla="*/ 4908964 w 11591167"/>
              <a:gd name="connsiteY18" fmla="*/ 2071609 h 2406308"/>
              <a:gd name="connsiteX19" fmla="*/ 4323658 w 11591167"/>
              <a:gd name="connsiteY19" fmla="*/ 1882521 h 2406308"/>
              <a:gd name="connsiteX20" fmla="*/ 3837447 w 11591167"/>
              <a:gd name="connsiteY20" fmla="*/ 1622140 h 2406308"/>
              <a:gd name="connsiteX21" fmla="*/ 3099690 w 11591167"/>
              <a:gd name="connsiteY21" fmla="*/ 1254873 h 2406308"/>
              <a:gd name="connsiteX22" fmla="*/ 2412863 w 11591167"/>
              <a:gd name="connsiteY22" fmla="*/ 1066121 h 2406308"/>
              <a:gd name="connsiteX23" fmla="*/ 138571 w 11591167"/>
              <a:gd name="connsiteY23" fmla="*/ 229152 h 2406308"/>
              <a:gd name="connsiteX24" fmla="*/ 539363 w 11591167"/>
              <a:gd name="connsiteY24" fmla="*/ 19860 h 2406308"/>
              <a:gd name="connsiteX0" fmla="*/ 447363 w 11499167"/>
              <a:gd name="connsiteY0" fmla="*/ 13774 h 2400222"/>
              <a:gd name="connsiteX1" fmla="*/ 2820494 w 11499167"/>
              <a:gd name="connsiteY1" fmla="*/ 611374 h 2400222"/>
              <a:gd name="connsiteX2" fmla="*/ 3454911 w 11499167"/>
              <a:gd name="connsiteY2" fmla="*/ 843271 h 2400222"/>
              <a:gd name="connsiteX3" fmla="*/ 4221343 w 11499167"/>
              <a:gd name="connsiteY3" fmla="*/ 1057282 h 2400222"/>
              <a:gd name="connsiteX4" fmla="*/ 5023261 w 11499167"/>
              <a:gd name="connsiteY4" fmla="*/ 989634 h 2400222"/>
              <a:gd name="connsiteX5" fmla="*/ 6366597 w 11499167"/>
              <a:gd name="connsiteY5" fmla="*/ 1088525 h 2400222"/>
              <a:gd name="connsiteX6" fmla="*/ 9153712 w 11499167"/>
              <a:gd name="connsiteY6" fmla="*/ 1574911 h 2400222"/>
              <a:gd name="connsiteX7" fmla="*/ 11293798 w 11499167"/>
              <a:gd name="connsiteY7" fmla="*/ 1555454 h 2400222"/>
              <a:gd name="connsiteX8" fmla="*/ 11429985 w 11499167"/>
              <a:gd name="connsiteY8" fmla="*/ 1613821 h 2400222"/>
              <a:gd name="connsiteX9" fmla="*/ 11449440 w 11499167"/>
              <a:gd name="connsiteY9" fmla="*/ 2294757 h 2400222"/>
              <a:gd name="connsiteX10" fmla="*/ 11449440 w 11499167"/>
              <a:gd name="connsiteY10" fmla="*/ 2372578 h 2400222"/>
              <a:gd name="connsiteX11" fmla="*/ 10787959 w 11499167"/>
              <a:gd name="connsiteY11" fmla="*/ 2372578 h 2400222"/>
              <a:gd name="connsiteX12" fmla="*/ 8596428 w 11499167"/>
              <a:gd name="connsiteY12" fmla="*/ 2041837 h 2400222"/>
              <a:gd name="connsiteX13" fmla="*/ 7480555 w 11499167"/>
              <a:gd name="connsiteY13" fmla="*/ 2353123 h 2400222"/>
              <a:gd name="connsiteX14" fmla="*/ 6760708 w 11499167"/>
              <a:gd name="connsiteY14" fmla="*/ 2333668 h 2400222"/>
              <a:gd name="connsiteX15" fmla="*/ 6499405 w 11499167"/>
              <a:gd name="connsiteY15" fmla="*/ 2272618 h 2400222"/>
              <a:gd name="connsiteX16" fmla="*/ 6048337 w 11499167"/>
              <a:gd name="connsiteY16" fmla="*/ 2219309 h 2400222"/>
              <a:gd name="connsiteX17" fmla="*/ 5377651 w 11499167"/>
              <a:gd name="connsiteY17" fmla="*/ 2176532 h 2400222"/>
              <a:gd name="connsiteX18" fmla="*/ 4816964 w 11499167"/>
              <a:gd name="connsiteY18" fmla="*/ 2065523 h 2400222"/>
              <a:gd name="connsiteX19" fmla="*/ 4231658 w 11499167"/>
              <a:gd name="connsiteY19" fmla="*/ 1876435 h 2400222"/>
              <a:gd name="connsiteX20" fmla="*/ 3745447 w 11499167"/>
              <a:gd name="connsiteY20" fmla="*/ 1616054 h 2400222"/>
              <a:gd name="connsiteX21" fmla="*/ 3007690 w 11499167"/>
              <a:gd name="connsiteY21" fmla="*/ 1248787 h 2400222"/>
              <a:gd name="connsiteX22" fmla="*/ 1066725 w 11499167"/>
              <a:gd name="connsiteY22" fmla="*/ 582767 h 2400222"/>
              <a:gd name="connsiteX23" fmla="*/ 46571 w 11499167"/>
              <a:gd name="connsiteY23" fmla="*/ 223066 h 2400222"/>
              <a:gd name="connsiteX24" fmla="*/ 447363 w 11499167"/>
              <a:gd name="connsiteY24" fmla="*/ 13774 h 2400222"/>
              <a:gd name="connsiteX0" fmla="*/ 426025 w 11477829"/>
              <a:gd name="connsiteY0" fmla="*/ 1245 h 2387693"/>
              <a:gd name="connsiteX1" fmla="*/ 1673647 w 11477829"/>
              <a:gd name="connsiteY1" fmla="*/ 161349 h 2387693"/>
              <a:gd name="connsiteX2" fmla="*/ 3433573 w 11477829"/>
              <a:gd name="connsiteY2" fmla="*/ 830742 h 2387693"/>
              <a:gd name="connsiteX3" fmla="*/ 4200005 w 11477829"/>
              <a:gd name="connsiteY3" fmla="*/ 1044753 h 2387693"/>
              <a:gd name="connsiteX4" fmla="*/ 5001923 w 11477829"/>
              <a:gd name="connsiteY4" fmla="*/ 977105 h 2387693"/>
              <a:gd name="connsiteX5" fmla="*/ 6345259 w 11477829"/>
              <a:gd name="connsiteY5" fmla="*/ 1075996 h 2387693"/>
              <a:gd name="connsiteX6" fmla="*/ 9132374 w 11477829"/>
              <a:gd name="connsiteY6" fmla="*/ 1562382 h 2387693"/>
              <a:gd name="connsiteX7" fmla="*/ 11272460 w 11477829"/>
              <a:gd name="connsiteY7" fmla="*/ 1542925 h 2387693"/>
              <a:gd name="connsiteX8" fmla="*/ 11408647 w 11477829"/>
              <a:gd name="connsiteY8" fmla="*/ 1601292 h 2387693"/>
              <a:gd name="connsiteX9" fmla="*/ 11428102 w 11477829"/>
              <a:gd name="connsiteY9" fmla="*/ 2282228 h 2387693"/>
              <a:gd name="connsiteX10" fmla="*/ 11428102 w 11477829"/>
              <a:gd name="connsiteY10" fmla="*/ 2360049 h 2387693"/>
              <a:gd name="connsiteX11" fmla="*/ 10766621 w 11477829"/>
              <a:gd name="connsiteY11" fmla="*/ 2360049 h 2387693"/>
              <a:gd name="connsiteX12" fmla="*/ 8575090 w 11477829"/>
              <a:gd name="connsiteY12" fmla="*/ 2029308 h 2387693"/>
              <a:gd name="connsiteX13" fmla="*/ 7459217 w 11477829"/>
              <a:gd name="connsiteY13" fmla="*/ 2340594 h 2387693"/>
              <a:gd name="connsiteX14" fmla="*/ 6739370 w 11477829"/>
              <a:gd name="connsiteY14" fmla="*/ 2321139 h 2387693"/>
              <a:gd name="connsiteX15" fmla="*/ 6478067 w 11477829"/>
              <a:gd name="connsiteY15" fmla="*/ 2260089 h 2387693"/>
              <a:gd name="connsiteX16" fmla="*/ 6026999 w 11477829"/>
              <a:gd name="connsiteY16" fmla="*/ 2206780 h 2387693"/>
              <a:gd name="connsiteX17" fmla="*/ 5356313 w 11477829"/>
              <a:gd name="connsiteY17" fmla="*/ 2164003 h 2387693"/>
              <a:gd name="connsiteX18" fmla="*/ 4795626 w 11477829"/>
              <a:gd name="connsiteY18" fmla="*/ 2052994 h 2387693"/>
              <a:gd name="connsiteX19" fmla="*/ 4210320 w 11477829"/>
              <a:gd name="connsiteY19" fmla="*/ 1863906 h 2387693"/>
              <a:gd name="connsiteX20" fmla="*/ 3724109 w 11477829"/>
              <a:gd name="connsiteY20" fmla="*/ 1603525 h 2387693"/>
              <a:gd name="connsiteX21" fmla="*/ 2986352 w 11477829"/>
              <a:gd name="connsiteY21" fmla="*/ 1236258 h 2387693"/>
              <a:gd name="connsiteX22" fmla="*/ 1045387 w 11477829"/>
              <a:gd name="connsiteY22" fmla="*/ 570238 h 2387693"/>
              <a:gd name="connsiteX23" fmla="*/ 25233 w 11477829"/>
              <a:gd name="connsiteY23" fmla="*/ 210537 h 2387693"/>
              <a:gd name="connsiteX24" fmla="*/ 426025 w 11477829"/>
              <a:gd name="connsiteY24" fmla="*/ 1245 h 2387693"/>
              <a:gd name="connsiteX0" fmla="*/ 235258 w 11544320"/>
              <a:gd name="connsiteY0" fmla="*/ 484 h 2466477"/>
              <a:gd name="connsiteX1" fmla="*/ 1740138 w 11544320"/>
              <a:gd name="connsiteY1" fmla="*/ 240133 h 2466477"/>
              <a:gd name="connsiteX2" fmla="*/ 3500064 w 11544320"/>
              <a:gd name="connsiteY2" fmla="*/ 909526 h 2466477"/>
              <a:gd name="connsiteX3" fmla="*/ 4266496 w 11544320"/>
              <a:gd name="connsiteY3" fmla="*/ 1123537 h 2466477"/>
              <a:gd name="connsiteX4" fmla="*/ 5068414 w 11544320"/>
              <a:gd name="connsiteY4" fmla="*/ 1055889 h 2466477"/>
              <a:gd name="connsiteX5" fmla="*/ 6411750 w 11544320"/>
              <a:gd name="connsiteY5" fmla="*/ 1154780 h 2466477"/>
              <a:gd name="connsiteX6" fmla="*/ 9198865 w 11544320"/>
              <a:gd name="connsiteY6" fmla="*/ 1641166 h 2466477"/>
              <a:gd name="connsiteX7" fmla="*/ 11338951 w 11544320"/>
              <a:gd name="connsiteY7" fmla="*/ 1621709 h 2466477"/>
              <a:gd name="connsiteX8" fmla="*/ 11475138 w 11544320"/>
              <a:gd name="connsiteY8" fmla="*/ 1680076 h 2466477"/>
              <a:gd name="connsiteX9" fmla="*/ 11494593 w 11544320"/>
              <a:gd name="connsiteY9" fmla="*/ 2361012 h 2466477"/>
              <a:gd name="connsiteX10" fmla="*/ 11494593 w 11544320"/>
              <a:gd name="connsiteY10" fmla="*/ 2438833 h 2466477"/>
              <a:gd name="connsiteX11" fmla="*/ 10833112 w 11544320"/>
              <a:gd name="connsiteY11" fmla="*/ 2438833 h 2466477"/>
              <a:gd name="connsiteX12" fmla="*/ 8641581 w 11544320"/>
              <a:gd name="connsiteY12" fmla="*/ 2108092 h 2466477"/>
              <a:gd name="connsiteX13" fmla="*/ 7525708 w 11544320"/>
              <a:gd name="connsiteY13" fmla="*/ 2419378 h 2466477"/>
              <a:gd name="connsiteX14" fmla="*/ 6805861 w 11544320"/>
              <a:gd name="connsiteY14" fmla="*/ 2399923 h 2466477"/>
              <a:gd name="connsiteX15" fmla="*/ 6544558 w 11544320"/>
              <a:gd name="connsiteY15" fmla="*/ 2338873 h 2466477"/>
              <a:gd name="connsiteX16" fmla="*/ 6093490 w 11544320"/>
              <a:gd name="connsiteY16" fmla="*/ 2285564 h 2466477"/>
              <a:gd name="connsiteX17" fmla="*/ 5422804 w 11544320"/>
              <a:gd name="connsiteY17" fmla="*/ 2242787 h 2466477"/>
              <a:gd name="connsiteX18" fmla="*/ 4862117 w 11544320"/>
              <a:gd name="connsiteY18" fmla="*/ 2131778 h 2466477"/>
              <a:gd name="connsiteX19" fmla="*/ 4276811 w 11544320"/>
              <a:gd name="connsiteY19" fmla="*/ 1942690 h 2466477"/>
              <a:gd name="connsiteX20" fmla="*/ 3790600 w 11544320"/>
              <a:gd name="connsiteY20" fmla="*/ 1682309 h 2466477"/>
              <a:gd name="connsiteX21" fmla="*/ 3052843 w 11544320"/>
              <a:gd name="connsiteY21" fmla="*/ 1315042 h 2466477"/>
              <a:gd name="connsiteX22" fmla="*/ 1111878 w 11544320"/>
              <a:gd name="connsiteY22" fmla="*/ 649022 h 2466477"/>
              <a:gd name="connsiteX23" fmla="*/ 91724 w 11544320"/>
              <a:gd name="connsiteY23" fmla="*/ 289321 h 2466477"/>
              <a:gd name="connsiteX24" fmla="*/ 235258 w 11544320"/>
              <a:gd name="connsiteY24" fmla="*/ 484 h 246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44320" h="2466477">
                <a:moveTo>
                  <a:pt x="235258" y="484"/>
                </a:moveTo>
                <a:cubicBezTo>
                  <a:pt x="509994" y="-7714"/>
                  <a:pt x="1196004" y="88626"/>
                  <a:pt x="1740138" y="240133"/>
                </a:cubicBezTo>
                <a:cubicBezTo>
                  <a:pt x="2284272" y="391640"/>
                  <a:pt x="3079004" y="762292"/>
                  <a:pt x="3500064" y="909526"/>
                </a:cubicBezTo>
                <a:cubicBezTo>
                  <a:pt x="3921124" y="1056760"/>
                  <a:pt x="4005104" y="1099143"/>
                  <a:pt x="4266496" y="1123537"/>
                </a:cubicBezTo>
                <a:cubicBezTo>
                  <a:pt x="4527888" y="1147931"/>
                  <a:pt x="4710872" y="1050682"/>
                  <a:pt x="5068414" y="1055889"/>
                </a:cubicBezTo>
                <a:cubicBezTo>
                  <a:pt x="5425956" y="1061096"/>
                  <a:pt x="5723342" y="1057234"/>
                  <a:pt x="6411750" y="1154780"/>
                </a:cubicBezTo>
                <a:cubicBezTo>
                  <a:pt x="7100159" y="1252326"/>
                  <a:pt x="8377665" y="1563345"/>
                  <a:pt x="9198865" y="1641166"/>
                </a:cubicBezTo>
                <a:cubicBezTo>
                  <a:pt x="10020065" y="1718987"/>
                  <a:pt x="10625589" y="1628195"/>
                  <a:pt x="11338951" y="1621709"/>
                </a:cubicBezTo>
                <a:cubicBezTo>
                  <a:pt x="11718330" y="1628194"/>
                  <a:pt x="11449198" y="1556859"/>
                  <a:pt x="11475138" y="1680076"/>
                </a:cubicBezTo>
                <a:cubicBezTo>
                  <a:pt x="11501078" y="1803293"/>
                  <a:pt x="11491351" y="2234553"/>
                  <a:pt x="11494593" y="2361012"/>
                </a:cubicBezTo>
                <a:cubicBezTo>
                  <a:pt x="11497835" y="2487471"/>
                  <a:pt x="11604840" y="2425863"/>
                  <a:pt x="11494593" y="2438833"/>
                </a:cubicBezTo>
                <a:cubicBezTo>
                  <a:pt x="11384346" y="2451803"/>
                  <a:pt x="11308614" y="2493956"/>
                  <a:pt x="10833112" y="2438833"/>
                </a:cubicBezTo>
                <a:cubicBezTo>
                  <a:pt x="10357610" y="2383710"/>
                  <a:pt x="9372091" y="2218339"/>
                  <a:pt x="8641581" y="2108092"/>
                </a:cubicBezTo>
                <a:cubicBezTo>
                  <a:pt x="8090347" y="2104850"/>
                  <a:pt x="7831661" y="2370740"/>
                  <a:pt x="7525708" y="2419378"/>
                </a:cubicBezTo>
                <a:cubicBezTo>
                  <a:pt x="7219755" y="2468016"/>
                  <a:pt x="6969386" y="2413340"/>
                  <a:pt x="6805861" y="2399923"/>
                </a:cubicBezTo>
                <a:cubicBezTo>
                  <a:pt x="6642336" y="2386506"/>
                  <a:pt x="6663286" y="2357933"/>
                  <a:pt x="6544558" y="2338873"/>
                </a:cubicBezTo>
                <a:cubicBezTo>
                  <a:pt x="6425830" y="2319813"/>
                  <a:pt x="6280449" y="2301578"/>
                  <a:pt x="6093490" y="2285564"/>
                </a:cubicBezTo>
                <a:cubicBezTo>
                  <a:pt x="5906531" y="2269550"/>
                  <a:pt x="5628033" y="2268418"/>
                  <a:pt x="5422804" y="2242787"/>
                </a:cubicBezTo>
                <a:cubicBezTo>
                  <a:pt x="5217575" y="2217156"/>
                  <a:pt x="5053116" y="2181794"/>
                  <a:pt x="4862117" y="2131778"/>
                </a:cubicBezTo>
                <a:cubicBezTo>
                  <a:pt x="4671118" y="2081762"/>
                  <a:pt x="4455397" y="2017601"/>
                  <a:pt x="4276811" y="1942690"/>
                </a:cubicBezTo>
                <a:cubicBezTo>
                  <a:pt x="4098225" y="1867779"/>
                  <a:pt x="3994595" y="1786917"/>
                  <a:pt x="3790600" y="1682309"/>
                </a:cubicBezTo>
                <a:cubicBezTo>
                  <a:pt x="3586605" y="1577701"/>
                  <a:pt x="3265725" y="1388491"/>
                  <a:pt x="3052843" y="1315042"/>
                </a:cubicBezTo>
                <a:cubicBezTo>
                  <a:pt x="2824675" y="1278774"/>
                  <a:pt x="1312195" y="669626"/>
                  <a:pt x="1111878" y="649022"/>
                </a:cubicBezTo>
                <a:cubicBezTo>
                  <a:pt x="911561" y="628418"/>
                  <a:pt x="237827" y="397411"/>
                  <a:pt x="91724" y="289321"/>
                </a:cubicBezTo>
                <a:cubicBezTo>
                  <a:pt x="-54379" y="181231"/>
                  <a:pt x="-39478" y="8682"/>
                  <a:pt x="235258" y="484"/>
                </a:cubicBezTo>
                <a:close/>
              </a:path>
            </a:pathLst>
          </a:custGeom>
          <a:solidFill>
            <a:srgbClr val="F7A3A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/>
              <a:t>topic 2c</a:t>
            </a:r>
            <a:endParaRPr kumimoji="1" lang="zh-CN" altLang="en-US" sz="1600" b="1" dirty="0"/>
          </a:p>
        </p:txBody>
      </p:sp>
      <p:sp>
        <p:nvSpPr>
          <p:cNvPr id="22" name="椭圆 21"/>
          <p:cNvSpPr/>
          <p:nvPr/>
        </p:nvSpPr>
        <p:spPr>
          <a:xfrm>
            <a:off x="1087473" y="3543097"/>
            <a:ext cx="234509" cy="181845"/>
          </a:xfrm>
          <a:prstGeom prst="ellipse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0" name="组 9"/>
          <p:cNvGrpSpPr/>
          <p:nvPr/>
        </p:nvGrpSpPr>
        <p:grpSpPr>
          <a:xfrm flipH="1">
            <a:off x="3143249" y="5047686"/>
            <a:ext cx="542537" cy="418780"/>
            <a:chOff x="3785191" y="4570633"/>
            <a:chExt cx="481617" cy="376574"/>
          </a:xfrm>
        </p:grpSpPr>
        <p:sp>
          <p:nvSpPr>
            <p:cNvPr id="9" name="任意形状 8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任意形状 27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同心圆 10"/>
          <p:cNvSpPr>
            <a:spLocks noChangeAspect="1"/>
          </p:cNvSpPr>
          <p:nvPr/>
        </p:nvSpPr>
        <p:spPr>
          <a:xfrm>
            <a:off x="9201150" y="5220188"/>
            <a:ext cx="252000" cy="252000"/>
          </a:xfrm>
          <a:prstGeom prst="donut">
            <a:avLst/>
          </a:prstGeom>
          <a:solidFill>
            <a:schemeClr val="accent2"/>
          </a:solidFill>
          <a:ln>
            <a:solidFill>
              <a:srgbClr val="ED7D31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4" name="组 33"/>
          <p:cNvGrpSpPr/>
          <p:nvPr/>
        </p:nvGrpSpPr>
        <p:grpSpPr>
          <a:xfrm>
            <a:off x="6716271" y="3259238"/>
            <a:ext cx="329932" cy="312476"/>
            <a:chOff x="3785191" y="4570633"/>
            <a:chExt cx="481617" cy="376574"/>
          </a:xfrm>
        </p:grpSpPr>
        <p:sp>
          <p:nvSpPr>
            <p:cNvPr id="35" name="任意形状 34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/>
            <p:cNvSpPr/>
            <p:nvPr/>
          </p:nvSpPr>
          <p:spPr>
            <a:xfrm flipV="1">
              <a:off x="3785191" y="4794270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7540669" y="3999414"/>
            <a:ext cx="329932" cy="312480"/>
            <a:chOff x="3785191" y="4570633"/>
            <a:chExt cx="481617" cy="376579"/>
          </a:xfrm>
        </p:grpSpPr>
        <p:sp>
          <p:nvSpPr>
            <p:cNvPr id="41" name="任意形状 40"/>
            <p:cNvSpPr/>
            <p:nvPr/>
          </p:nvSpPr>
          <p:spPr>
            <a:xfrm>
              <a:off x="3785191" y="4570633"/>
              <a:ext cx="481617" cy="232434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任意形状 41"/>
            <p:cNvSpPr/>
            <p:nvPr/>
          </p:nvSpPr>
          <p:spPr>
            <a:xfrm flipV="1">
              <a:off x="3785191" y="4794275"/>
              <a:ext cx="481617" cy="152937"/>
            </a:xfrm>
            <a:custGeom>
              <a:avLst/>
              <a:gdLst>
                <a:gd name="connsiteX0" fmla="*/ 0 w 481617"/>
                <a:gd name="connsiteY0" fmla="*/ 214018 h 232434"/>
                <a:gd name="connsiteX1" fmla="*/ 318976 w 481617"/>
                <a:gd name="connsiteY1" fmla="*/ 214018 h 232434"/>
                <a:gd name="connsiteX2" fmla="*/ 467832 w 481617"/>
                <a:gd name="connsiteY2" fmla="*/ 22632 h 232434"/>
                <a:gd name="connsiteX3" fmla="*/ 467832 w 481617"/>
                <a:gd name="connsiteY3" fmla="*/ 1367 h 23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1617" h="232434">
                  <a:moveTo>
                    <a:pt x="0" y="214018"/>
                  </a:moveTo>
                  <a:cubicBezTo>
                    <a:pt x="120502" y="229967"/>
                    <a:pt x="241004" y="245916"/>
                    <a:pt x="318976" y="214018"/>
                  </a:cubicBezTo>
                  <a:cubicBezTo>
                    <a:pt x="396948" y="182120"/>
                    <a:pt x="443023" y="58074"/>
                    <a:pt x="467832" y="22632"/>
                  </a:cubicBezTo>
                  <a:cubicBezTo>
                    <a:pt x="492641" y="-12810"/>
                    <a:pt x="478464" y="4911"/>
                    <a:pt x="467832" y="1367"/>
                  </a:cubicBezTo>
                </a:path>
              </a:pathLst>
            </a:custGeom>
            <a:noFill/>
            <a:ln w="76200">
              <a:solidFill>
                <a:srgbClr val="ED7D31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2188895" y="3406633"/>
            <a:ext cx="1812304" cy="369332"/>
          </a:xfrm>
          <a:prstGeom prst="rect">
            <a:avLst/>
          </a:prstGeom>
          <a:noFill/>
          <a:ln w="762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Keyword 1</a:t>
            </a:r>
          </a:p>
        </p:txBody>
      </p:sp>
      <p:sp>
        <p:nvSpPr>
          <p:cNvPr id="46" name="任意形状 45"/>
          <p:cNvSpPr/>
          <p:nvPr/>
        </p:nvSpPr>
        <p:spPr>
          <a:xfrm>
            <a:off x="2021610" y="3587973"/>
            <a:ext cx="8112990" cy="588665"/>
          </a:xfrm>
          <a:custGeom>
            <a:avLst/>
            <a:gdLst>
              <a:gd name="connsiteX0" fmla="*/ 0 w 5429250"/>
              <a:gd name="connsiteY0" fmla="*/ 0 h 95250"/>
              <a:gd name="connsiteX1" fmla="*/ 152400 w 5429250"/>
              <a:gd name="connsiteY1" fmla="*/ 19050 h 95250"/>
              <a:gd name="connsiteX2" fmla="*/ 361950 w 5429250"/>
              <a:gd name="connsiteY2" fmla="*/ 38100 h 95250"/>
              <a:gd name="connsiteX3" fmla="*/ 609600 w 5429250"/>
              <a:gd name="connsiteY3" fmla="*/ 38100 h 95250"/>
              <a:gd name="connsiteX4" fmla="*/ 838200 w 5429250"/>
              <a:gd name="connsiteY4" fmla="*/ 38100 h 95250"/>
              <a:gd name="connsiteX5" fmla="*/ 990600 w 5429250"/>
              <a:gd name="connsiteY5" fmla="*/ 38100 h 95250"/>
              <a:gd name="connsiteX6" fmla="*/ 1257300 w 5429250"/>
              <a:gd name="connsiteY6" fmla="*/ 57150 h 95250"/>
              <a:gd name="connsiteX7" fmla="*/ 1581150 w 5429250"/>
              <a:gd name="connsiteY7" fmla="*/ 57150 h 95250"/>
              <a:gd name="connsiteX8" fmla="*/ 1905000 w 5429250"/>
              <a:gd name="connsiteY8" fmla="*/ 57150 h 95250"/>
              <a:gd name="connsiteX9" fmla="*/ 2247900 w 5429250"/>
              <a:gd name="connsiteY9" fmla="*/ 57150 h 95250"/>
              <a:gd name="connsiteX10" fmla="*/ 2647950 w 5429250"/>
              <a:gd name="connsiteY10" fmla="*/ 57150 h 95250"/>
              <a:gd name="connsiteX11" fmla="*/ 3048000 w 5429250"/>
              <a:gd name="connsiteY11" fmla="*/ 76200 h 95250"/>
              <a:gd name="connsiteX12" fmla="*/ 3352800 w 5429250"/>
              <a:gd name="connsiteY12" fmla="*/ 76200 h 95250"/>
              <a:gd name="connsiteX13" fmla="*/ 3619500 w 5429250"/>
              <a:gd name="connsiteY13" fmla="*/ 76200 h 95250"/>
              <a:gd name="connsiteX14" fmla="*/ 3943350 w 5429250"/>
              <a:gd name="connsiteY14" fmla="*/ 76200 h 95250"/>
              <a:gd name="connsiteX15" fmla="*/ 4267200 w 5429250"/>
              <a:gd name="connsiteY15" fmla="*/ 76200 h 95250"/>
              <a:gd name="connsiteX16" fmla="*/ 4495800 w 5429250"/>
              <a:gd name="connsiteY16" fmla="*/ 76200 h 95250"/>
              <a:gd name="connsiteX17" fmla="*/ 4762500 w 5429250"/>
              <a:gd name="connsiteY17" fmla="*/ 76200 h 95250"/>
              <a:gd name="connsiteX18" fmla="*/ 4953000 w 5429250"/>
              <a:gd name="connsiteY18" fmla="*/ 76200 h 95250"/>
              <a:gd name="connsiteX19" fmla="*/ 5181600 w 5429250"/>
              <a:gd name="connsiteY19" fmla="*/ 76200 h 95250"/>
              <a:gd name="connsiteX20" fmla="*/ 5429250 w 5429250"/>
              <a:gd name="connsiteY20" fmla="*/ 95250 h 95250"/>
              <a:gd name="connsiteX0" fmla="*/ 0 w 5505450"/>
              <a:gd name="connsiteY0" fmla="*/ 668 h 76868"/>
              <a:gd name="connsiteX1" fmla="*/ 228600 w 5505450"/>
              <a:gd name="connsiteY1" fmla="*/ 668 h 76868"/>
              <a:gd name="connsiteX2" fmla="*/ 438150 w 5505450"/>
              <a:gd name="connsiteY2" fmla="*/ 19718 h 76868"/>
              <a:gd name="connsiteX3" fmla="*/ 685800 w 5505450"/>
              <a:gd name="connsiteY3" fmla="*/ 19718 h 76868"/>
              <a:gd name="connsiteX4" fmla="*/ 914400 w 5505450"/>
              <a:gd name="connsiteY4" fmla="*/ 19718 h 76868"/>
              <a:gd name="connsiteX5" fmla="*/ 1066800 w 5505450"/>
              <a:gd name="connsiteY5" fmla="*/ 19718 h 76868"/>
              <a:gd name="connsiteX6" fmla="*/ 1333500 w 5505450"/>
              <a:gd name="connsiteY6" fmla="*/ 38768 h 76868"/>
              <a:gd name="connsiteX7" fmla="*/ 1657350 w 5505450"/>
              <a:gd name="connsiteY7" fmla="*/ 38768 h 76868"/>
              <a:gd name="connsiteX8" fmla="*/ 1981200 w 5505450"/>
              <a:gd name="connsiteY8" fmla="*/ 38768 h 76868"/>
              <a:gd name="connsiteX9" fmla="*/ 2324100 w 5505450"/>
              <a:gd name="connsiteY9" fmla="*/ 38768 h 76868"/>
              <a:gd name="connsiteX10" fmla="*/ 2724150 w 5505450"/>
              <a:gd name="connsiteY10" fmla="*/ 38768 h 76868"/>
              <a:gd name="connsiteX11" fmla="*/ 3124200 w 5505450"/>
              <a:gd name="connsiteY11" fmla="*/ 57818 h 76868"/>
              <a:gd name="connsiteX12" fmla="*/ 3429000 w 5505450"/>
              <a:gd name="connsiteY12" fmla="*/ 57818 h 76868"/>
              <a:gd name="connsiteX13" fmla="*/ 3695700 w 5505450"/>
              <a:gd name="connsiteY13" fmla="*/ 57818 h 76868"/>
              <a:gd name="connsiteX14" fmla="*/ 4019550 w 5505450"/>
              <a:gd name="connsiteY14" fmla="*/ 57818 h 76868"/>
              <a:gd name="connsiteX15" fmla="*/ 4343400 w 5505450"/>
              <a:gd name="connsiteY15" fmla="*/ 57818 h 76868"/>
              <a:gd name="connsiteX16" fmla="*/ 4572000 w 5505450"/>
              <a:gd name="connsiteY16" fmla="*/ 57818 h 76868"/>
              <a:gd name="connsiteX17" fmla="*/ 4838700 w 5505450"/>
              <a:gd name="connsiteY17" fmla="*/ 57818 h 76868"/>
              <a:gd name="connsiteX18" fmla="*/ 5029200 w 5505450"/>
              <a:gd name="connsiteY18" fmla="*/ 57818 h 76868"/>
              <a:gd name="connsiteX19" fmla="*/ 5257800 w 5505450"/>
              <a:gd name="connsiteY19" fmla="*/ 57818 h 76868"/>
              <a:gd name="connsiteX20" fmla="*/ 5505450 w 5505450"/>
              <a:gd name="connsiteY20" fmla="*/ 76868 h 76868"/>
              <a:gd name="connsiteX0" fmla="*/ 0 w 5505450"/>
              <a:gd name="connsiteY0" fmla="*/ 668 h 114968"/>
              <a:gd name="connsiteX1" fmla="*/ 228600 w 5505450"/>
              <a:gd name="connsiteY1" fmla="*/ 668 h 114968"/>
              <a:gd name="connsiteX2" fmla="*/ 438150 w 5505450"/>
              <a:gd name="connsiteY2" fmla="*/ 19718 h 114968"/>
              <a:gd name="connsiteX3" fmla="*/ 698727 w 5505450"/>
              <a:gd name="connsiteY3" fmla="*/ 114968 h 114968"/>
              <a:gd name="connsiteX4" fmla="*/ 914400 w 5505450"/>
              <a:gd name="connsiteY4" fmla="*/ 19718 h 114968"/>
              <a:gd name="connsiteX5" fmla="*/ 1066800 w 5505450"/>
              <a:gd name="connsiteY5" fmla="*/ 19718 h 114968"/>
              <a:gd name="connsiteX6" fmla="*/ 1333500 w 5505450"/>
              <a:gd name="connsiteY6" fmla="*/ 38768 h 114968"/>
              <a:gd name="connsiteX7" fmla="*/ 1657350 w 5505450"/>
              <a:gd name="connsiteY7" fmla="*/ 38768 h 114968"/>
              <a:gd name="connsiteX8" fmla="*/ 1981200 w 5505450"/>
              <a:gd name="connsiteY8" fmla="*/ 38768 h 114968"/>
              <a:gd name="connsiteX9" fmla="*/ 2324100 w 5505450"/>
              <a:gd name="connsiteY9" fmla="*/ 38768 h 114968"/>
              <a:gd name="connsiteX10" fmla="*/ 2724150 w 5505450"/>
              <a:gd name="connsiteY10" fmla="*/ 38768 h 114968"/>
              <a:gd name="connsiteX11" fmla="*/ 3124200 w 5505450"/>
              <a:gd name="connsiteY11" fmla="*/ 57818 h 114968"/>
              <a:gd name="connsiteX12" fmla="*/ 3429000 w 5505450"/>
              <a:gd name="connsiteY12" fmla="*/ 57818 h 114968"/>
              <a:gd name="connsiteX13" fmla="*/ 3695700 w 5505450"/>
              <a:gd name="connsiteY13" fmla="*/ 57818 h 114968"/>
              <a:gd name="connsiteX14" fmla="*/ 4019550 w 5505450"/>
              <a:gd name="connsiteY14" fmla="*/ 57818 h 114968"/>
              <a:gd name="connsiteX15" fmla="*/ 4343400 w 5505450"/>
              <a:gd name="connsiteY15" fmla="*/ 57818 h 114968"/>
              <a:gd name="connsiteX16" fmla="*/ 4572000 w 5505450"/>
              <a:gd name="connsiteY16" fmla="*/ 57818 h 114968"/>
              <a:gd name="connsiteX17" fmla="*/ 4838700 w 5505450"/>
              <a:gd name="connsiteY17" fmla="*/ 57818 h 114968"/>
              <a:gd name="connsiteX18" fmla="*/ 5029200 w 5505450"/>
              <a:gd name="connsiteY18" fmla="*/ 57818 h 114968"/>
              <a:gd name="connsiteX19" fmla="*/ 5257800 w 5505450"/>
              <a:gd name="connsiteY19" fmla="*/ 57818 h 114968"/>
              <a:gd name="connsiteX20" fmla="*/ 5505450 w 5505450"/>
              <a:gd name="connsiteY20" fmla="*/ 76868 h 114968"/>
              <a:gd name="connsiteX0" fmla="*/ 0 w 5505450"/>
              <a:gd name="connsiteY0" fmla="*/ 668 h 231037"/>
              <a:gd name="connsiteX1" fmla="*/ 228600 w 5505450"/>
              <a:gd name="connsiteY1" fmla="*/ 668 h 231037"/>
              <a:gd name="connsiteX2" fmla="*/ 438150 w 5505450"/>
              <a:gd name="connsiteY2" fmla="*/ 19718 h 231037"/>
              <a:gd name="connsiteX3" fmla="*/ 698727 w 5505450"/>
              <a:gd name="connsiteY3" fmla="*/ 114968 h 231037"/>
              <a:gd name="connsiteX4" fmla="*/ 940254 w 5505450"/>
              <a:gd name="connsiteY4" fmla="*/ 229268 h 231037"/>
              <a:gd name="connsiteX5" fmla="*/ 1066800 w 5505450"/>
              <a:gd name="connsiteY5" fmla="*/ 19718 h 231037"/>
              <a:gd name="connsiteX6" fmla="*/ 1333500 w 5505450"/>
              <a:gd name="connsiteY6" fmla="*/ 38768 h 231037"/>
              <a:gd name="connsiteX7" fmla="*/ 1657350 w 5505450"/>
              <a:gd name="connsiteY7" fmla="*/ 38768 h 231037"/>
              <a:gd name="connsiteX8" fmla="*/ 1981200 w 5505450"/>
              <a:gd name="connsiteY8" fmla="*/ 38768 h 231037"/>
              <a:gd name="connsiteX9" fmla="*/ 2324100 w 5505450"/>
              <a:gd name="connsiteY9" fmla="*/ 38768 h 231037"/>
              <a:gd name="connsiteX10" fmla="*/ 2724150 w 5505450"/>
              <a:gd name="connsiteY10" fmla="*/ 38768 h 231037"/>
              <a:gd name="connsiteX11" fmla="*/ 3124200 w 5505450"/>
              <a:gd name="connsiteY11" fmla="*/ 57818 h 231037"/>
              <a:gd name="connsiteX12" fmla="*/ 3429000 w 5505450"/>
              <a:gd name="connsiteY12" fmla="*/ 57818 h 231037"/>
              <a:gd name="connsiteX13" fmla="*/ 3695700 w 5505450"/>
              <a:gd name="connsiteY13" fmla="*/ 57818 h 231037"/>
              <a:gd name="connsiteX14" fmla="*/ 4019550 w 5505450"/>
              <a:gd name="connsiteY14" fmla="*/ 57818 h 231037"/>
              <a:gd name="connsiteX15" fmla="*/ 4343400 w 5505450"/>
              <a:gd name="connsiteY15" fmla="*/ 57818 h 231037"/>
              <a:gd name="connsiteX16" fmla="*/ 4572000 w 5505450"/>
              <a:gd name="connsiteY16" fmla="*/ 57818 h 231037"/>
              <a:gd name="connsiteX17" fmla="*/ 4838700 w 5505450"/>
              <a:gd name="connsiteY17" fmla="*/ 57818 h 231037"/>
              <a:gd name="connsiteX18" fmla="*/ 5029200 w 5505450"/>
              <a:gd name="connsiteY18" fmla="*/ 57818 h 231037"/>
              <a:gd name="connsiteX19" fmla="*/ 5257800 w 5505450"/>
              <a:gd name="connsiteY19" fmla="*/ 57818 h 231037"/>
              <a:gd name="connsiteX20" fmla="*/ 5505450 w 5505450"/>
              <a:gd name="connsiteY20" fmla="*/ 76868 h 231037"/>
              <a:gd name="connsiteX0" fmla="*/ 0 w 5505450"/>
              <a:gd name="connsiteY0" fmla="*/ 668 h 386316"/>
              <a:gd name="connsiteX1" fmla="*/ 228600 w 5505450"/>
              <a:gd name="connsiteY1" fmla="*/ 668 h 386316"/>
              <a:gd name="connsiteX2" fmla="*/ 438150 w 5505450"/>
              <a:gd name="connsiteY2" fmla="*/ 19718 h 386316"/>
              <a:gd name="connsiteX3" fmla="*/ 698727 w 5505450"/>
              <a:gd name="connsiteY3" fmla="*/ 114968 h 386316"/>
              <a:gd name="connsiteX4" fmla="*/ 940254 w 5505450"/>
              <a:gd name="connsiteY4" fmla="*/ 229268 h 386316"/>
              <a:gd name="connsiteX5" fmla="*/ 1196073 w 5505450"/>
              <a:gd name="connsiteY5" fmla="*/ 381668 h 386316"/>
              <a:gd name="connsiteX6" fmla="*/ 1333500 w 5505450"/>
              <a:gd name="connsiteY6" fmla="*/ 38768 h 386316"/>
              <a:gd name="connsiteX7" fmla="*/ 1657350 w 5505450"/>
              <a:gd name="connsiteY7" fmla="*/ 38768 h 386316"/>
              <a:gd name="connsiteX8" fmla="*/ 1981200 w 5505450"/>
              <a:gd name="connsiteY8" fmla="*/ 38768 h 386316"/>
              <a:gd name="connsiteX9" fmla="*/ 2324100 w 5505450"/>
              <a:gd name="connsiteY9" fmla="*/ 38768 h 386316"/>
              <a:gd name="connsiteX10" fmla="*/ 2724150 w 5505450"/>
              <a:gd name="connsiteY10" fmla="*/ 38768 h 386316"/>
              <a:gd name="connsiteX11" fmla="*/ 3124200 w 5505450"/>
              <a:gd name="connsiteY11" fmla="*/ 57818 h 386316"/>
              <a:gd name="connsiteX12" fmla="*/ 3429000 w 5505450"/>
              <a:gd name="connsiteY12" fmla="*/ 57818 h 386316"/>
              <a:gd name="connsiteX13" fmla="*/ 3695700 w 5505450"/>
              <a:gd name="connsiteY13" fmla="*/ 57818 h 386316"/>
              <a:gd name="connsiteX14" fmla="*/ 4019550 w 5505450"/>
              <a:gd name="connsiteY14" fmla="*/ 57818 h 386316"/>
              <a:gd name="connsiteX15" fmla="*/ 4343400 w 5505450"/>
              <a:gd name="connsiteY15" fmla="*/ 57818 h 386316"/>
              <a:gd name="connsiteX16" fmla="*/ 4572000 w 5505450"/>
              <a:gd name="connsiteY16" fmla="*/ 57818 h 386316"/>
              <a:gd name="connsiteX17" fmla="*/ 4838700 w 5505450"/>
              <a:gd name="connsiteY17" fmla="*/ 57818 h 386316"/>
              <a:gd name="connsiteX18" fmla="*/ 5029200 w 5505450"/>
              <a:gd name="connsiteY18" fmla="*/ 57818 h 386316"/>
              <a:gd name="connsiteX19" fmla="*/ 5257800 w 5505450"/>
              <a:gd name="connsiteY19" fmla="*/ 57818 h 386316"/>
              <a:gd name="connsiteX20" fmla="*/ 5505450 w 5505450"/>
              <a:gd name="connsiteY20" fmla="*/ 76868 h 386316"/>
              <a:gd name="connsiteX0" fmla="*/ 0 w 5505450"/>
              <a:gd name="connsiteY0" fmla="*/ 668 h 393061"/>
              <a:gd name="connsiteX1" fmla="*/ 228600 w 5505450"/>
              <a:gd name="connsiteY1" fmla="*/ 668 h 393061"/>
              <a:gd name="connsiteX2" fmla="*/ 438150 w 5505450"/>
              <a:gd name="connsiteY2" fmla="*/ 19718 h 393061"/>
              <a:gd name="connsiteX3" fmla="*/ 698727 w 5505450"/>
              <a:gd name="connsiteY3" fmla="*/ 114968 h 393061"/>
              <a:gd name="connsiteX4" fmla="*/ 940254 w 5505450"/>
              <a:gd name="connsiteY4" fmla="*/ 229268 h 393061"/>
              <a:gd name="connsiteX5" fmla="*/ 1196073 w 5505450"/>
              <a:gd name="connsiteY5" fmla="*/ 381668 h 393061"/>
              <a:gd name="connsiteX6" fmla="*/ 1488627 w 5505450"/>
              <a:gd name="connsiteY6" fmla="*/ 343568 h 393061"/>
              <a:gd name="connsiteX7" fmla="*/ 1657350 w 5505450"/>
              <a:gd name="connsiteY7" fmla="*/ 38768 h 393061"/>
              <a:gd name="connsiteX8" fmla="*/ 1981200 w 5505450"/>
              <a:gd name="connsiteY8" fmla="*/ 38768 h 393061"/>
              <a:gd name="connsiteX9" fmla="*/ 2324100 w 5505450"/>
              <a:gd name="connsiteY9" fmla="*/ 38768 h 393061"/>
              <a:gd name="connsiteX10" fmla="*/ 2724150 w 5505450"/>
              <a:gd name="connsiteY10" fmla="*/ 38768 h 393061"/>
              <a:gd name="connsiteX11" fmla="*/ 3124200 w 5505450"/>
              <a:gd name="connsiteY11" fmla="*/ 57818 h 393061"/>
              <a:gd name="connsiteX12" fmla="*/ 3429000 w 5505450"/>
              <a:gd name="connsiteY12" fmla="*/ 57818 h 393061"/>
              <a:gd name="connsiteX13" fmla="*/ 3695700 w 5505450"/>
              <a:gd name="connsiteY13" fmla="*/ 57818 h 393061"/>
              <a:gd name="connsiteX14" fmla="*/ 4019550 w 5505450"/>
              <a:gd name="connsiteY14" fmla="*/ 57818 h 393061"/>
              <a:gd name="connsiteX15" fmla="*/ 4343400 w 5505450"/>
              <a:gd name="connsiteY15" fmla="*/ 57818 h 393061"/>
              <a:gd name="connsiteX16" fmla="*/ 4572000 w 5505450"/>
              <a:gd name="connsiteY16" fmla="*/ 57818 h 393061"/>
              <a:gd name="connsiteX17" fmla="*/ 4838700 w 5505450"/>
              <a:gd name="connsiteY17" fmla="*/ 57818 h 393061"/>
              <a:gd name="connsiteX18" fmla="*/ 5029200 w 5505450"/>
              <a:gd name="connsiteY18" fmla="*/ 57818 h 393061"/>
              <a:gd name="connsiteX19" fmla="*/ 5257800 w 5505450"/>
              <a:gd name="connsiteY19" fmla="*/ 57818 h 393061"/>
              <a:gd name="connsiteX20" fmla="*/ 5505450 w 5505450"/>
              <a:gd name="connsiteY20" fmla="*/ 76868 h 393061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1981200 w 5505450"/>
              <a:gd name="connsiteY8" fmla="*/ 3876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668 h 388663"/>
              <a:gd name="connsiteX1" fmla="*/ 228600 w 5505450"/>
              <a:gd name="connsiteY1" fmla="*/ 668 h 388663"/>
              <a:gd name="connsiteX2" fmla="*/ 438150 w 5505450"/>
              <a:gd name="connsiteY2" fmla="*/ 19718 h 388663"/>
              <a:gd name="connsiteX3" fmla="*/ 698727 w 5505450"/>
              <a:gd name="connsiteY3" fmla="*/ 114968 h 388663"/>
              <a:gd name="connsiteX4" fmla="*/ 940254 w 5505450"/>
              <a:gd name="connsiteY4" fmla="*/ 229268 h 388663"/>
              <a:gd name="connsiteX5" fmla="*/ 1196073 w 5505450"/>
              <a:gd name="connsiteY5" fmla="*/ 381668 h 388663"/>
              <a:gd name="connsiteX6" fmla="*/ 1488627 w 5505450"/>
              <a:gd name="connsiteY6" fmla="*/ 343568 h 388663"/>
              <a:gd name="connsiteX7" fmla="*/ 1773696 w 5505450"/>
              <a:gd name="connsiteY7" fmla="*/ 172118 h 388663"/>
              <a:gd name="connsiteX8" fmla="*/ 2007055 w 5505450"/>
              <a:gd name="connsiteY8" fmla="*/ 57818 h 388663"/>
              <a:gd name="connsiteX9" fmla="*/ 2324100 w 5505450"/>
              <a:gd name="connsiteY9" fmla="*/ 38768 h 388663"/>
              <a:gd name="connsiteX10" fmla="*/ 2724150 w 5505450"/>
              <a:gd name="connsiteY10" fmla="*/ 38768 h 388663"/>
              <a:gd name="connsiteX11" fmla="*/ 3124200 w 5505450"/>
              <a:gd name="connsiteY11" fmla="*/ 57818 h 388663"/>
              <a:gd name="connsiteX12" fmla="*/ 3429000 w 5505450"/>
              <a:gd name="connsiteY12" fmla="*/ 57818 h 388663"/>
              <a:gd name="connsiteX13" fmla="*/ 3695700 w 5505450"/>
              <a:gd name="connsiteY13" fmla="*/ 57818 h 388663"/>
              <a:gd name="connsiteX14" fmla="*/ 4019550 w 5505450"/>
              <a:gd name="connsiteY14" fmla="*/ 57818 h 388663"/>
              <a:gd name="connsiteX15" fmla="*/ 4343400 w 5505450"/>
              <a:gd name="connsiteY15" fmla="*/ 57818 h 388663"/>
              <a:gd name="connsiteX16" fmla="*/ 4572000 w 5505450"/>
              <a:gd name="connsiteY16" fmla="*/ 57818 h 388663"/>
              <a:gd name="connsiteX17" fmla="*/ 4838700 w 5505450"/>
              <a:gd name="connsiteY17" fmla="*/ 57818 h 388663"/>
              <a:gd name="connsiteX18" fmla="*/ 5029200 w 5505450"/>
              <a:gd name="connsiteY18" fmla="*/ 57818 h 388663"/>
              <a:gd name="connsiteX19" fmla="*/ 5257800 w 5505450"/>
              <a:gd name="connsiteY19" fmla="*/ 57818 h 388663"/>
              <a:gd name="connsiteX20" fmla="*/ 5505450 w 5505450"/>
              <a:gd name="connsiteY20" fmla="*/ 76868 h 388663"/>
              <a:gd name="connsiteX0" fmla="*/ 0 w 5505450"/>
              <a:gd name="connsiteY0" fmla="*/ 19201 h 407196"/>
              <a:gd name="connsiteX1" fmla="*/ 228600 w 5505450"/>
              <a:gd name="connsiteY1" fmla="*/ 19201 h 407196"/>
              <a:gd name="connsiteX2" fmla="*/ 438150 w 5505450"/>
              <a:gd name="connsiteY2" fmla="*/ 38251 h 407196"/>
              <a:gd name="connsiteX3" fmla="*/ 698727 w 5505450"/>
              <a:gd name="connsiteY3" fmla="*/ 133501 h 407196"/>
              <a:gd name="connsiteX4" fmla="*/ 940254 w 5505450"/>
              <a:gd name="connsiteY4" fmla="*/ 247801 h 407196"/>
              <a:gd name="connsiteX5" fmla="*/ 1196073 w 5505450"/>
              <a:gd name="connsiteY5" fmla="*/ 400201 h 407196"/>
              <a:gd name="connsiteX6" fmla="*/ 1488627 w 5505450"/>
              <a:gd name="connsiteY6" fmla="*/ 362101 h 407196"/>
              <a:gd name="connsiteX7" fmla="*/ 1773696 w 5505450"/>
              <a:gd name="connsiteY7" fmla="*/ 190651 h 407196"/>
              <a:gd name="connsiteX8" fmla="*/ 2007055 w 5505450"/>
              <a:gd name="connsiteY8" fmla="*/ 76351 h 407196"/>
              <a:gd name="connsiteX9" fmla="*/ 2375809 w 5505450"/>
              <a:gd name="connsiteY9" fmla="*/ 151 h 407196"/>
              <a:gd name="connsiteX10" fmla="*/ 2724150 w 5505450"/>
              <a:gd name="connsiteY10" fmla="*/ 57301 h 407196"/>
              <a:gd name="connsiteX11" fmla="*/ 3124200 w 5505450"/>
              <a:gd name="connsiteY11" fmla="*/ 76351 h 407196"/>
              <a:gd name="connsiteX12" fmla="*/ 3429000 w 5505450"/>
              <a:gd name="connsiteY12" fmla="*/ 76351 h 407196"/>
              <a:gd name="connsiteX13" fmla="*/ 3695700 w 5505450"/>
              <a:gd name="connsiteY13" fmla="*/ 76351 h 407196"/>
              <a:gd name="connsiteX14" fmla="*/ 4019550 w 5505450"/>
              <a:gd name="connsiteY14" fmla="*/ 76351 h 407196"/>
              <a:gd name="connsiteX15" fmla="*/ 4343400 w 5505450"/>
              <a:gd name="connsiteY15" fmla="*/ 76351 h 407196"/>
              <a:gd name="connsiteX16" fmla="*/ 4572000 w 5505450"/>
              <a:gd name="connsiteY16" fmla="*/ 76351 h 407196"/>
              <a:gd name="connsiteX17" fmla="*/ 4838700 w 5505450"/>
              <a:gd name="connsiteY17" fmla="*/ 76351 h 407196"/>
              <a:gd name="connsiteX18" fmla="*/ 5029200 w 5505450"/>
              <a:gd name="connsiteY18" fmla="*/ 76351 h 407196"/>
              <a:gd name="connsiteX19" fmla="*/ 5257800 w 5505450"/>
              <a:gd name="connsiteY19" fmla="*/ 76351 h 407196"/>
              <a:gd name="connsiteX20" fmla="*/ 5505450 w 5505450"/>
              <a:gd name="connsiteY20" fmla="*/ 95401 h 407196"/>
              <a:gd name="connsiteX0" fmla="*/ 0 w 5505450"/>
              <a:gd name="connsiteY0" fmla="*/ 22587 h 410582"/>
              <a:gd name="connsiteX1" fmla="*/ 228600 w 5505450"/>
              <a:gd name="connsiteY1" fmla="*/ 22587 h 410582"/>
              <a:gd name="connsiteX2" fmla="*/ 438150 w 5505450"/>
              <a:gd name="connsiteY2" fmla="*/ 41637 h 410582"/>
              <a:gd name="connsiteX3" fmla="*/ 698727 w 5505450"/>
              <a:gd name="connsiteY3" fmla="*/ 136887 h 410582"/>
              <a:gd name="connsiteX4" fmla="*/ 940254 w 5505450"/>
              <a:gd name="connsiteY4" fmla="*/ 251187 h 410582"/>
              <a:gd name="connsiteX5" fmla="*/ 1196073 w 5505450"/>
              <a:gd name="connsiteY5" fmla="*/ 403587 h 410582"/>
              <a:gd name="connsiteX6" fmla="*/ 1488627 w 5505450"/>
              <a:gd name="connsiteY6" fmla="*/ 365487 h 410582"/>
              <a:gd name="connsiteX7" fmla="*/ 1773696 w 5505450"/>
              <a:gd name="connsiteY7" fmla="*/ 194037 h 410582"/>
              <a:gd name="connsiteX8" fmla="*/ 2110473 w 5505450"/>
              <a:gd name="connsiteY8" fmla="*/ 174987 h 410582"/>
              <a:gd name="connsiteX9" fmla="*/ 2375809 w 5505450"/>
              <a:gd name="connsiteY9" fmla="*/ 3537 h 410582"/>
              <a:gd name="connsiteX10" fmla="*/ 2724150 w 5505450"/>
              <a:gd name="connsiteY10" fmla="*/ 60687 h 410582"/>
              <a:gd name="connsiteX11" fmla="*/ 3124200 w 5505450"/>
              <a:gd name="connsiteY11" fmla="*/ 79737 h 410582"/>
              <a:gd name="connsiteX12" fmla="*/ 3429000 w 5505450"/>
              <a:gd name="connsiteY12" fmla="*/ 79737 h 410582"/>
              <a:gd name="connsiteX13" fmla="*/ 3695700 w 5505450"/>
              <a:gd name="connsiteY13" fmla="*/ 79737 h 410582"/>
              <a:gd name="connsiteX14" fmla="*/ 4019550 w 5505450"/>
              <a:gd name="connsiteY14" fmla="*/ 79737 h 410582"/>
              <a:gd name="connsiteX15" fmla="*/ 4343400 w 5505450"/>
              <a:gd name="connsiteY15" fmla="*/ 79737 h 410582"/>
              <a:gd name="connsiteX16" fmla="*/ 4572000 w 5505450"/>
              <a:gd name="connsiteY16" fmla="*/ 79737 h 410582"/>
              <a:gd name="connsiteX17" fmla="*/ 4838700 w 5505450"/>
              <a:gd name="connsiteY17" fmla="*/ 79737 h 410582"/>
              <a:gd name="connsiteX18" fmla="*/ 5029200 w 5505450"/>
              <a:gd name="connsiteY18" fmla="*/ 79737 h 410582"/>
              <a:gd name="connsiteX19" fmla="*/ 5257800 w 5505450"/>
              <a:gd name="connsiteY19" fmla="*/ 79737 h 410582"/>
              <a:gd name="connsiteX20" fmla="*/ 5505450 w 5505450"/>
              <a:gd name="connsiteY20" fmla="*/ 98787 h 410582"/>
              <a:gd name="connsiteX0" fmla="*/ 0 w 5505450"/>
              <a:gd name="connsiteY0" fmla="*/ 22587 h 408510"/>
              <a:gd name="connsiteX1" fmla="*/ 228600 w 5505450"/>
              <a:gd name="connsiteY1" fmla="*/ 22587 h 408510"/>
              <a:gd name="connsiteX2" fmla="*/ 438150 w 5505450"/>
              <a:gd name="connsiteY2" fmla="*/ 41637 h 408510"/>
              <a:gd name="connsiteX3" fmla="*/ 698727 w 5505450"/>
              <a:gd name="connsiteY3" fmla="*/ 136887 h 408510"/>
              <a:gd name="connsiteX4" fmla="*/ 940254 w 5505450"/>
              <a:gd name="connsiteY4" fmla="*/ 251187 h 408510"/>
              <a:gd name="connsiteX5" fmla="*/ 1196073 w 5505450"/>
              <a:gd name="connsiteY5" fmla="*/ 403587 h 408510"/>
              <a:gd name="connsiteX6" fmla="*/ 1488627 w 5505450"/>
              <a:gd name="connsiteY6" fmla="*/ 365487 h 408510"/>
              <a:gd name="connsiteX7" fmla="*/ 1825405 w 5505450"/>
              <a:gd name="connsiteY7" fmla="*/ 308337 h 408510"/>
              <a:gd name="connsiteX8" fmla="*/ 2110473 w 5505450"/>
              <a:gd name="connsiteY8" fmla="*/ 174987 h 408510"/>
              <a:gd name="connsiteX9" fmla="*/ 2375809 w 5505450"/>
              <a:gd name="connsiteY9" fmla="*/ 3537 h 408510"/>
              <a:gd name="connsiteX10" fmla="*/ 2724150 w 5505450"/>
              <a:gd name="connsiteY10" fmla="*/ 60687 h 408510"/>
              <a:gd name="connsiteX11" fmla="*/ 3124200 w 5505450"/>
              <a:gd name="connsiteY11" fmla="*/ 79737 h 408510"/>
              <a:gd name="connsiteX12" fmla="*/ 3429000 w 5505450"/>
              <a:gd name="connsiteY12" fmla="*/ 79737 h 408510"/>
              <a:gd name="connsiteX13" fmla="*/ 3695700 w 5505450"/>
              <a:gd name="connsiteY13" fmla="*/ 79737 h 408510"/>
              <a:gd name="connsiteX14" fmla="*/ 4019550 w 5505450"/>
              <a:gd name="connsiteY14" fmla="*/ 79737 h 408510"/>
              <a:gd name="connsiteX15" fmla="*/ 4343400 w 5505450"/>
              <a:gd name="connsiteY15" fmla="*/ 79737 h 408510"/>
              <a:gd name="connsiteX16" fmla="*/ 4572000 w 5505450"/>
              <a:gd name="connsiteY16" fmla="*/ 79737 h 408510"/>
              <a:gd name="connsiteX17" fmla="*/ 4838700 w 5505450"/>
              <a:gd name="connsiteY17" fmla="*/ 79737 h 408510"/>
              <a:gd name="connsiteX18" fmla="*/ 5029200 w 5505450"/>
              <a:gd name="connsiteY18" fmla="*/ 79737 h 408510"/>
              <a:gd name="connsiteX19" fmla="*/ 5257800 w 5505450"/>
              <a:gd name="connsiteY19" fmla="*/ 79737 h 408510"/>
              <a:gd name="connsiteX20" fmla="*/ 5505450 w 5505450"/>
              <a:gd name="connsiteY20" fmla="*/ 98787 h 40851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29000 w 5505450"/>
              <a:gd name="connsiteY12" fmla="*/ 17309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695700 w 5505450"/>
              <a:gd name="connsiteY13" fmla="*/ 1730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947 h 501870"/>
              <a:gd name="connsiteX1" fmla="*/ 228600 w 5505450"/>
              <a:gd name="connsiteY1" fmla="*/ 115947 h 501870"/>
              <a:gd name="connsiteX2" fmla="*/ 438150 w 5505450"/>
              <a:gd name="connsiteY2" fmla="*/ 134997 h 501870"/>
              <a:gd name="connsiteX3" fmla="*/ 698727 w 5505450"/>
              <a:gd name="connsiteY3" fmla="*/ 230247 h 501870"/>
              <a:gd name="connsiteX4" fmla="*/ 940254 w 5505450"/>
              <a:gd name="connsiteY4" fmla="*/ 344547 h 501870"/>
              <a:gd name="connsiteX5" fmla="*/ 1196073 w 5505450"/>
              <a:gd name="connsiteY5" fmla="*/ 496947 h 501870"/>
              <a:gd name="connsiteX6" fmla="*/ 1488627 w 5505450"/>
              <a:gd name="connsiteY6" fmla="*/ 458847 h 501870"/>
              <a:gd name="connsiteX7" fmla="*/ 1825405 w 5505450"/>
              <a:gd name="connsiteY7" fmla="*/ 401697 h 501870"/>
              <a:gd name="connsiteX8" fmla="*/ 2110473 w 5505450"/>
              <a:gd name="connsiteY8" fmla="*/ 268347 h 501870"/>
              <a:gd name="connsiteX9" fmla="*/ 2375809 w 5505450"/>
              <a:gd name="connsiteY9" fmla="*/ 96897 h 501870"/>
              <a:gd name="connsiteX10" fmla="*/ 2737077 w 5505450"/>
              <a:gd name="connsiteY10" fmla="*/ 1647 h 501870"/>
              <a:gd name="connsiteX11" fmla="*/ 3124200 w 5505450"/>
              <a:gd name="connsiteY11" fmla="*/ 173097 h 501870"/>
              <a:gd name="connsiteX12" fmla="*/ 3454855 w 5505450"/>
              <a:gd name="connsiteY12" fmla="*/ 344547 h 501870"/>
              <a:gd name="connsiteX13" fmla="*/ 3747409 w 5505450"/>
              <a:gd name="connsiteY13" fmla="*/ 287397 h 501870"/>
              <a:gd name="connsiteX14" fmla="*/ 4019550 w 5505450"/>
              <a:gd name="connsiteY14" fmla="*/ 173097 h 501870"/>
              <a:gd name="connsiteX15" fmla="*/ 4343400 w 5505450"/>
              <a:gd name="connsiteY15" fmla="*/ 173097 h 501870"/>
              <a:gd name="connsiteX16" fmla="*/ 4572000 w 5505450"/>
              <a:gd name="connsiteY16" fmla="*/ 173097 h 501870"/>
              <a:gd name="connsiteX17" fmla="*/ 4838700 w 5505450"/>
              <a:gd name="connsiteY17" fmla="*/ 173097 h 501870"/>
              <a:gd name="connsiteX18" fmla="*/ 5029200 w 5505450"/>
              <a:gd name="connsiteY18" fmla="*/ 173097 h 501870"/>
              <a:gd name="connsiteX19" fmla="*/ 5257800 w 5505450"/>
              <a:gd name="connsiteY19" fmla="*/ 173097 h 501870"/>
              <a:gd name="connsiteX20" fmla="*/ 5505450 w 5505450"/>
              <a:gd name="connsiteY20" fmla="*/ 192147 h 501870"/>
              <a:gd name="connsiteX0" fmla="*/ 0 w 5505450"/>
              <a:gd name="connsiteY0" fmla="*/ 115499 h 501422"/>
              <a:gd name="connsiteX1" fmla="*/ 228600 w 5505450"/>
              <a:gd name="connsiteY1" fmla="*/ 115499 h 501422"/>
              <a:gd name="connsiteX2" fmla="*/ 438150 w 5505450"/>
              <a:gd name="connsiteY2" fmla="*/ 134549 h 501422"/>
              <a:gd name="connsiteX3" fmla="*/ 698727 w 5505450"/>
              <a:gd name="connsiteY3" fmla="*/ 229799 h 501422"/>
              <a:gd name="connsiteX4" fmla="*/ 940254 w 5505450"/>
              <a:gd name="connsiteY4" fmla="*/ 344099 h 501422"/>
              <a:gd name="connsiteX5" fmla="*/ 1196073 w 5505450"/>
              <a:gd name="connsiteY5" fmla="*/ 496499 h 501422"/>
              <a:gd name="connsiteX6" fmla="*/ 1488627 w 5505450"/>
              <a:gd name="connsiteY6" fmla="*/ 458399 h 501422"/>
              <a:gd name="connsiteX7" fmla="*/ 1825405 w 5505450"/>
              <a:gd name="connsiteY7" fmla="*/ 401249 h 501422"/>
              <a:gd name="connsiteX8" fmla="*/ 2265600 w 5505450"/>
              <a:gd name="connsiteY8" fmla="*/ 96449 h 501422"/>
              <a:gd name="connsiteX9" fmla="*/ 2375809 w 5505450"/>
              <a:gd name="connsiteY9" fmla="*/ 96449 h 501422"/>
              <a:gd name="connsiteX10" fmla="*/ 2737077 w 5505450"/>
              <a:gd name="connsiteY10" fmla="*/ 1199 h 501422"/>
              <a:gd name="connsiteX11" fmla="*/ 3124200 w 5505450"/>
              <a:gd name="connsiteY11" fmla="*/ 172649 h 501422"/>
              <a:gd name="connsiteX12" fmla="*/ 3454855 w 5505450"/>
              <a:gd name="connsiteY12" fmla="*/ 344099 h 501422"/>
              <a:gd name="connsiteX13" fmla="*/ 3747409 w 5505450"/>
              <a:gd name="connsiteY13" fmla="*/ 286949 h 501422"/>
              <a:gd name="connsiteX14" fmla="*/ 4019550 w 5505450"/>
              <a:gd name="connsiteY14" fmla="*/ 172649 h 501422"/>
              <a:gd name="connsiteX15" fmla="*/ 4343400 w 5505450"/>
              <a:gd name="connsiteY15" fmla="*/ 172649 h 501422"/>
              <a:gd name="connsiteX16" fmla="*/ 4572000 w 5505450"/>
              <a:gd name="connsiteY16" fmla="*/ 172649 h 501422"/>
              <a:gd name="connsiteX17" fmla="*/ 4838700 w 5505450"/>
              <a:gd name="connsiteY17" fmla="*/ 172649 h 501422"/>
              <a:gd name="connsiteX18" fmla="*/ 5029200 w 5505450"/>
              <a:gd name="connsiteY18" fmla="*/ 172649 h 501422"/>
              <a:gd name="connsiteX19" fmla="*/ 5257800 w 5505450"/>
              <a:gd name="connsiteY19" fmla="*/ 172649 h 501422"/>
              <a:gd name="connsiteX20" fmla="*/ 5505450 w 5505450"/>
              <a:gd name="connsiteY20" fmla="*/ 191699 h 501422"/>
              <a:gd name="connsiteX0" fmla="*/ 0 w 5505450"/>
              <a:gd name="connsiteY0" fmla="*/ 158059 h 543982"/>
              <a:gd name="connsiteX1" fmla="*/ 228600 w 5505450"/>
              <a:gd name="connsiteY1" fmla="*/ 158059 h 543982"/>
              <a:gd name="connsiteX2" fmla="*/ 438150 w 5505450"/>
              <a:gd name="connsiteY2" fmla="*/ 177109 h 543982"/>
              <a:gd name="connsiteX3" fmla="*/ 698727 w 5505450"/>
              <a:gd name="connsiteY3" fmla="*/ 272359 h 543982"/>
              <a:gd name="connsiteX4" fmla="*/ 940254 w 5505450"/>
              <a:gd name="connsiteY4" fmla="*/ 386659 h 543982"/>
              <a:gd name="connsiteX5" fmla="*/ 1196073 w 5505450"/>
              <a:gd name="connsiteY5" fmla="*/ 539059 h 543982"/>
              <a:gd name="connsiteX6" fmla="*/ 1488627 w 5505450"/>
              <a:gd name="connsiteY6" fmla="*/ 500959 h 543982"/>
              <a:gd name="connsiteX7" fmla="*/ 1825405 w 5505450"/>
              <a:gd name="connsiteY7" fmla="*/ 443809 h 543982"/>
              <a:gd name="connsiteX8" fmla="*/ 2265600 w 5505450"/>
              <a:gd name="connsiteY8" fmla="*/ 139009 h 543982"/>
              <a:gd name="connsiteX9" fmla="*/ 2505082 w 5505450"/>
              <a:gd name="connsiteY9" fmla="*/ 5659 h 543982"/>
              <a:gd name="connsiteX10" fmla="*/ 2737077 w 5505450"/>
              <a:gd name="connsiteY10" fmla="*/ 43759 h 543982"/>
              <a:gd name="connsiteX11" fmla="*/ 3124200 w 5505450"/>
              <a:gd name="connsiteY11" fmla="*/ 215209 h 543982"/>
              <a:gd name="connsiteX12" fmla="*/ 3454855 w 5505450"/>
              <a:gd name="connsiteY12" fmla="*/ 386659 h 543982"/>
              <a:gd name="connsiteX13" fmla="*/ 3747409 w 5505450"/>
              <a:gd name="connsiteY13" fmla="*/ 329509 h 543982"/>
              <a:gd name="connsiteX14" fmla="*/ 4019550 w 5505450"/>
              <a:gd name="connsiteY14" fmla="*/ 215209 h 543982"/>
              <a:gd name="connsiteX15" fmla="*/ 4343400 w 5505450"/>
              <a:gd name="connsiteY15" fmla="*/ 215209 h 543982"/>
              <a:gd name="connsiteX16" fmla="*/ 4572000 w 5505450"/>
              <a:gd name="connsiteY16" fmla="*/ 215209 h 543982"/>
              <a:gd name="connsiteX17" fmla="*/ 4838700 w 5505450"/>
              <a:gd name="connsiteY17" fmla="*/ 215209 h 543982"/>
              <a:gd name="connsiteX18" fmla="*/ 5029200 w 5505450"/>
              <a:gd name="connsiteY18" fmla="*/ 215209 h 543982"/>
              <a:gd name="connsiteX19" fmla="*/ 5257800 w 5505450"/>
              <a:gd name="connsiteY19" fmla="*/ 215209 h 543982"/>
              <a:gd name="connsiteX20" fmla="*/ 5505450 w 5505450"/>
              <a:gd name="connsiteY20" fmla="*/ 234259 h 543982"/>
              <a:gd name="connsiteX0" fmla="*/ 0 w 5505450"/>
              <a:gd name="connsiteY0" fmla="*/ 153569 h 539492"/>
              <a:gd name="connsiteX1" fmla="*/ 228600 w 5505450"/>
              <a:gd name="connsiteY1" fmla="*/ 153569 h 539492"/>
              <a:gd name="connsiteX2" fmla="*/ 438150 w 5505450"/>
              <a:gd name="connsiteY2" fmla="*/ 172619 h 539492"/>
              <a:gd name="connsiteX3" fmla="*/ 698727 w 5505450"/>
              <a:gd name="connsiteY3" fmla="*/ 267869 h 539492"/>
              <a:gd name="connsiteX4" fmla="*/ 940254 w 5505450"/>
              <a:gd name="connsiteY4" fmla="*/ 382169 h 539492"/>
              <a:gd name="connsiteX5" fmla="*/ 1196073 w 5505450"/>
              <a:gd name="connsiteY5" fmla="*/ 534569 h 539492"/>
              <a:gd name="connsiteX6" fmla="*/ 1488627 w 5505450"/>
              <a:gd name="connsiteY6" fmla="*/ 496469 h 539492"/>
              <a:gd name="connsiteX7" fmla="*/ 1825405 w 5505450"/>
              <a:gd name="connsiteY7" fmla="*/ 439319 h 539492"/>
              <a:gd name="connsiteX8" fmla="*/ 2265600 w 5505450"/>
              <a:gd name="connsiteY8" fmla="*/ 134519 h 539492"/>
              <a:gd name="connsiteX9" fmla="*/ 2505082 w 5505450"/>
              <a:gd name="connsiteY9" fmla="*/ 1169 h 539492"/>
              <a:gd name="connsiteX10" fmla="*/ 2879277 w 5505450"/>
              <a:gd name="connsiteY10" fmla="*/ 77369 h 539492"/>
              <a:gd name="connsiteX11" fmla="*/ 3124200 w 5505450"/>
              <a:gd name="connsiteY11" fmla="*/ 210719 h 539492"/>
              <a:gd name="connsiteX12" fmla="*/ 3454855 w 5505450"/>
              <a:gd name="connsiteY12" fmla="*/ 382169 h 539492"/>
              <a:gd name="connsiteX13" fmla="*/ 3747409 w 5505450"/>
              <a:gd name="connsiteY13" fmla="*/ 325019 h 539492"/>
              <a:gd name="connsiteX14" fmla="*/ 4019550 w 5505450"/>
              <a:gd name="connsiteY14" fmla="*/ 210719 h 539492"/>
              <a:gd name="connsiteX15" fmla="*/ 4343400 w 5505450"/>
              <a:gd name="connsiteY15" fmla="*/ 210719 h 539492"/>
              <a:gd name="connsiteX16" fmla="*/ 4572000 w 5505450"/>
              <a:gd name="connsiteY16" fmla="*/ 210719 h 539492"/>
              <a:gd name="connsiteX17" fmla="*/ 4838700 w 5505450"/>
              <a:gd name="connsiteY17" fmla="*/ 210719 h 539492"/>
              <a:gd name="connsiteX18" fmla="*/ 5029200 w 5505450"/>
              <a:gd name="connsiteY18" fmla="*/ 210719 h 539492"/>
              <a:gd name="connsiteX19" fmla="*/ 5257800 w 5505450"/>
              <a:gd name="connsiteY19" fmla="*/ 210719 h 539492"/>
              <a:gd name="connsiteX20" fmla="*/ 5505450 w 5505450"/>
              <a:gd name="connsiteY20" fmla="*/ 229769 h 539492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454855 w 5505450"/>
              <a:gd name="connsiteY12" fmla="*/ 38256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747409 w 5505450"/>
              <a:gd name="connsiteY13" fmla="*/ 3254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53967 h 539890"/>
              <a:gd name="connsiteX1" fmla="*/ 228600 w 5505450"/>
              <a:gd name="connsiteY1" fmla="*/ 153967 h 539890"/>
              <a:gd name="connsiteX2" fmla="*/ 438150 w 5505450"/>
              <a:gd name="connsiteY2" fmla="*/ 173017 h 539890"/>
              <a:gd name="connsiteX3" fmla="*/ 698727 w 5505450"/>
              <a:gd name="connsiteY3" fmla="*/ 268267 h 539890"/>
              <a:gd name="connsiteX4" fmla="*/ 940254 w 5505450"/>
              <a:gd name="connsiteY4" fmla="*/ 382567 h 539890"/>
              <a:gd name="connsiteX5" fmla="*/ 1196073 w 5505450"/>
              <a:gd name="connsiteY5" fmla="*/ 534967 h 539890"/>
              <a:gd name="connsiteX6" fmla="*/ 1488627 w 5505450"/>
              <a:gd name="connsiteY6" fmla="*/ 496867 h 539890"/>
              <a:gd name="connsiteX7" fmla="*/ 1825405 w 5505450"/>
              <a:gd name="connsiteY7" fmla="*/ 439717 h 539890"/>
              <a:gd name="connsiteX8" fmla="*/ 2265600 w 5505450"/>
              <a:gd name="connsiteY8" fmla="*/ 134917 h 539890"/>
              <a:gd name="connsiteX9" fmla="*/ 2505082 w 5505450"/>
              <a:gd name="connsiteY9" fmla="*/ 1567 h 539890"/>
              <a:gd name="connsiteX10" fmla="*/ 2879277 w 5505450"/>
              <a:gd name="connsiteY10" fmla="*/ 77767 h 539890"/>
              <a:gd name="connsiteX11" fmla="*/ 3266400 w 5505450"/>
              <a:gd name="connsiteY11" fmla="*/ 306367 h 539890"/>
              <a:gd name="connsiteX12" fmla="*/ 3558273 w 5505450"/>
              <a:gd name="connsiteY12" fmla="*/ 401617 h 539890"/>
              <a:gd name="connsiteX13" fmla="*/ 3837900 w 5505450"/>
              <a:gd name="connsiteY13" fmla="*/ 287317 h 539890"/>
              <a:gd name="connsiteX14" fmla="*/ 4019550 w 5505450"/>
              <a:gd name="connsiteY14" fmla="*/ 211117 h 539890"/>
              <a:gd name="connsiteX15" fmla="*/ 4343400 w 5505450"/>
              <a:gd name="connsiteY15" fmla="*/ 211117 h 539890"/>
              <a:gd name="connsiteX16" fmla="*/ 4572000 w 5505450"/>
              <a:gd name="connsiteY16" fmla="*/ 211117 h 539890"/>
              <a:gd name="connsiteX17" fmla="*/ 4838700 w 5505450"/>
              <a:gd name="connsiteY17" fmla="*/ 211117 h 539890"/>
              <a:gd name="connsiteX18" fmla="*/ 5029200 w 5505450"/>
              <a:gd name="connsiteY18" fmla="*/ 211117 h 539890"/>
              <a:gd name="connsiteX19" fmla="*/ 5257800 w 5505450"/>
              <a:gd name="connsiteY19" fmla="*/ 211117 h 539890"/>
              <a:gd name="connsiteX20" fmla="*/ 5505450 w 5505450"/>
              <a:gd name="connsiteY20" fmla="*/ 230167 h 539890"/>
              <a:gd name="connsiteX0" fmla="*/ 0 w 5505450"/>
              <a:gd name="connsiteY0" fmla="*/ 181144 h 567067"/>
              <a:gd name="connsiteX1" fmla="*/ 228600 w 5505450"/>
              <a:gd name="connsiteY1" fmla="*/ 181144 h 567067"/>
              <a:gd name="connsiteX2" fmla="*/ 438150 w 5505450"/>
              <a:gd name="connsiteY2" fmla="*/ 200194 h 567067"/>
              <a:gd name="connsiteX3" fmla="*/ 698727 w 5505450"/>
              <a:gd name="connsiteY3" fmla="*/ 295444 h 567067"/>
              <a:gd name="connsiteX4" fmla="*/ 940254 w 5505450"/>
              <a:gd name="connsiteY4" fmla="*/ 409744 h 567067"/>
              <a:gd name="connsiteX5" fmla="*/ 1196073 w 5505450"/>
              <a:gd name="connsiteY5" fmla="*/ 562144 h 567067"/>
              <a:gd name="connsiteX6" fmla="*/ 1488627 w 5505450"/>
              <a:gd name="connsiteY6" fmla="*/ 524044 h 567067"/>
              <a:gd name="connsiteX7" fmla="*/ 1825405 w 5505450"/>
              <a:gd name="connsiteY7" fmla="*/ 466894 h 567067"/>
              <a:gd name="connsiteX8" fmla="*/ 2265600 w 5505450"/>
              <a:gd name="connsiteY8" fmla="*/ 162094 h 567067"/>
              <a:gd name="connsiteX9" fmla="*/ 2505082 w 5505450"/>
              <a:gd name="connsiteY9" fmla="*/ 28744 h 567067"/>
              <a:gd name="connsiteX10" fmla="*/ 2879277 w 5505450"/>
              <a:gd name="connsiteY10" fmla="*/ 104944 h 567067"/>
              <a:gd name="connsiteX11" fmla="*/ 3266400 w 5505450"/>
              <a:gd name="connsiteY11" fmla="*/ 333544 h 567067"/>
              <a:gd name="connsiteX12" fmla="*/ 3558273 w 5505450"/>
              <a:gd name="connsiteY12" fmla="*/ 428794 h 567067"/>
              <a:gd name="connsiteX13" fmla="*/ 3837900 w 5505450"/>
              <a:gd name="connsiteY13" fmla="*/ 314494 h 567067"/>
              <a:gd name="connsiteX14" fmla="*/ 3994730 w 5505450"/>
              <a:gd name="connsiteY14" fmla="*/ 550 h 567067"/>
              <a:gd name="connsiteX15" fmla="*/ 4343400 w 5505450"/>
              <a:gd name="connsiteY15" fmla="*/ 238294 h 567067"/>
              <a:gd name="connsiteX16" fmla="*/ 4572000 w 5505450"/>
              <a:gd name="connsiteY16" fmla="*/ 238294 h 567067"/>
              <a:gd name="connsiteX17" fmla="*/ 4838700 w 5505450"/>
              <a:gd name="connsiteY17" fmla="*/ 238294 h 567067"/>
              <a:gd name="connsiteX18" fmla="*/ 5029200 w 5505450"/>
              <a:gd name="connsiteY18" fmla="*/ 238294 h 567067"/>
              <a:gd name="connsiteX19" fmla="*/ 5257800 w 5505450"/>
              <a:gd name="connsiteY19" fmla="*/ 238294 h 567067"/>
              <a:gd name="connsiteX20" fmla="*/ 5505450 w 5505450"/>
              <a:gd name="connsiteY20" fmla="*/ 257344 h 567067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72000 w 5505450"/>
              <a:gd name="connsiteY16" fmla="*/ 23891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38700 w 5505450"/>
              <a:gd name="connsiteY17" fmla="*/ 238913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5029200 w 5505450"/>
              <a:gd name="connsiteY18" fmla="*/ 238913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257800 w 5505450"/>
              <a:gd name="connsiteY19" fmla="*/ 238913 h 567686"/>
              <a:gd name="connsiteX20" fmla="*/ 5505450 w 5505450"/>
              <a:gd name="connsiteY20" fmla="*/ 257963 h 567686"/>
              <a:gd name="connsiteX0" fmla="*/ 0 w 5505450"/>
              <a:gd name="connsiteY0" fmla="*/ 181763 h 567686"/>
              <a:gd name="connsiteX1" fmla="*/ 228600 w 5505450"/>
              <a:gd name="connsiteY1" fmla="*/ 181763 h 567686"/>
              <a:gd name="connsiteX2" fmla="*/ 438150 w 5505450"/>
              <a:gd name="connsiteY2" fmla="*/ 200813 h 567686"/>
              <a:gd name="connsiteX3" fmla="*/ 698727 w 5505450"/>
              <a:gd name="connsiteY3" fmla="*/ 296063 h 567686"/>
              <a:gd name="connsiteX4" fmla="*/ 940254 w 5505450"/>
              <a:gd name="connsiteY4" fmla="*/ 410363 h 567686"/>
              <a:gd name="connsiteX5" fmla="*/ 1196073 w 5505450"/>
              <a:gd name="connsiteY5" fmla="*/ 562763 h 567686"/>
              <a:gd name="connsiteX6" fmla="*/ 1488627 w 5505450"/>
              <a:gd name="connsiteY6" fmla="*/ 524663 h 567686"/>
              <a:gd name="connsiteX7" fmla="*/ 1825405 w 5505450"/>
              <a:gd name="connsiteY7" fmla="*/ 467513 h 567686"/>
              <a:gd name="connsiteX8" fmla="*/ 2265600 w 5505450"/>
              <a:gd name="connsiteY8" fmla="*/ 162713 h 567686"/>
              <a:gd name="connsiteX9" fmla="*/ 2505082 w 5505450"/>
              <a:gd name="connsiteY9" fmla="*/ 29363 h 567686"/>
              <a:gd name="connsiteX10" fmla="*/ 2879277 w 5505450"/>
              <a:gd name="connsiteY10" fmla="*/ 105563 h 567686"/>
              <a:gd name="connsiteX11" fmla="*/ 3266400 w 5505450"/>
              <a:gd name="connsiteY11" fmla="*/ 334163 h 567686"/>
              <a:gd name="connsiteX12" fmla="*/ 3558273 w 5505450"/>
              <a:gd name="connsiteY12" fmla="*/ 429413 h 567686"/>
              <a:gd name="connsiteX13" fmla="*/ 3837900 w 5505450"/>
              <a:gd name="connsiteY13" fmla="*/ 315113 h 567686"/>
              <a:gd name="connsiteX14" fmla="*/ 3994730 w 5505450"/>
              <a:gd name="connsiteY14" fmla="*/ 1169 h 567686"/>
              <a:gd name="connsiteX15" fmla="*/ 4182068 w 5505450"/>
              <a:gd name="connsiteY15" fmla="*/ 440081 h 567686"/>
              <a:gd name="connsiteX16" fmla="*/ 4596820 w 5505450"/>
              <a:gd name="connsiteY16" fmla="*/ 56033 h 567686"/>
              <a:gd name="connsiteX17" fmla="*/ 4826290 w 5505450"/>
              <a:gd name="connsiteY17" fmla="*/ 531521 h 567686"/>
              <a:gd name="connsiteX18" fmla="*/ 4979560 w 5505450"/>
              <a:gd name="connsiteY18" fmla="*/ 184049 h 567686"/>
              <a:gd name="connsiteX19" fmla="*/ 5183339 w 5505450"/>
              <a:gd name="connsiteY19" fmla="*/ 549809 h 567686"/>
              <a:gd name="connsiteX20" fmla="*/ 5505450 w 5505450"/>
              <a:gd name="connsiteY20" fmla="*/ 257963 h 567686"/>
              <a:gd name="connsiteX0" fmla="*/ 0 w 5505450"/>
              <a:gd name="connsiteY0" fmla="*/ 182102 h 568025"/>
              <a:gd name="connsiteX1" fmla="*/ 228600 w 5505450"/>
              <a:gd name="connsiteY1" fmla="*/ 182102 h 568025"/>
              <a:gd name="connsiteX2" fmla="*/ 438150 w 5505450"/>
              <a:gd name="connsiteY2" fmla="*/ 201152 h 568025"/>
              <a:gd name="connsiteX3" fmla="*/ 698727 w 5505450"/>
              <a:gd name="connsiteY3" fmla="*/ 296402 h 568025"/>
              <a:gd name="connsiteX4" fmla="*/ 940254 w 5505450"/>
              <a:gd name="connsiteY4" fmla="*/ 410702 h 568025"/>
              <a:gd name="connsiteX5" fmla="*/ 1196073 w 5505450"/>
              <a:gd name="connsiteY5" fmla="*/ 563102 h 568025"/>
              <a:gd name="connsiteX6" fmla="*/ 1488627 w 5505450"/>
              <a:gd name="connsiteY6" fmla="*/ 525002 h 568025"/>
              <a:gd name="connsiteX7" fmla="*/ 1825405 w 5505450"/>
              <a:gd name="connsiteY7" fmla="*/ 467852 h 568025"/>
              <a:gd name="connsiteX8" fmla="*/ 2265600 w 5505450"/>
              <a:gd name="connsiteY8" fmla="*/ 163052 h 568025"/>
              <a:gd name="connsiteX9" fmla="*/ 2505082 w 5505450"/>
              <a:gd name="connsiteY9" fmla="*/ 29702 h 568025"/>
              <a:gd name="connsiteX10" fmla="*/ 2879277 w 5505450"/>
              <a:gd name="connsiteY10" fmla="*/ 105902 h 568025"/>
              <a:gd name="connsiteX11" fmla="*/ 3266400 w 5505450"/>
              <a:gd name="connsiteY11" fmla="*/ 334502 h 568025"/>
              <a:gd name="connsiteX12" fmla="*/ 3558273 w 5505450"/>
              <a:gd name="connsiteY12" fmla="*/ 429752 h 568025"/>
              <a:gd name="connsiteX13" fmla="*/ 3837900 w 5505450"/>
              <a:gd name="connsiteY13" fmla="*/ 315452 h 568025"/>
              <a:gd name="connsiteX14" fmla="*/ 3994730 w 5505450"/>
              <a:gd name="connsiteY14" fmla="*/ 1508 h 568025"/>
              <a:gd name="connsiteX15" fmla="*/ 4380631 w 5505450"/>
              <a:gd name="connsiteY15" fmla="*/ 458708 h 568025"/>
              <a:gd name="connsiteX16" fmla="*/ 4596820 w 5505450"/>
              <a:gd name="connsiteY16" fmla="*/ 56372 h 568025"/>
              <a:gd name="connsiteX17" fmla="*/ 4826290 w 5505450"/>
              <a:gd name="connsiteY17" fmla="*/ 531860 h 568025"/>
              <a:gd name="connsiteX18" fmla="*/ 4979560 w 5505450"/>
              <a:gd name="connsiteY18" fmla="*/ 184388 h 568025"/>
              <a:gd name="connsiteX19" fmla="*/ 5183339 w 5505450"/>
              <a:gd name="connsiteY19" fmla="*/ 550148 h 568025"/>
              <a:gd name="connsiteX20" fmla="*/ 5505450 w 5505450"/>
              <a:gd name="connsiteY20" fmla="*/ 258302 h 568025"/>
              <a:gd name="connsiteX0" fmla="*/ 0 w 5505450"/>
              <a:gd name="connsiteY0" fmla="*/ 184804 h 570727"/>
              <a:gd name="connsiteX1" fmla="*/ 228600 w 5505450"/>
              <a:gd name="connsiteY1" fmla="*/ 184804 h 570727"/>
              <a:gd name="connsiteX2" fmla="*/ 438150 w 5505450"/>
              <a:gd name="connsiteY2" fmla="*/ 203854 h 570727"/>
              <a:gd name="connsiteX3" fmla="*/ 698727 w 5505450"/>
              <a:gd name="connsiteY3" fmla="*/ 299104 h 570727"/>
              <a:gd name="connsiteX4" fmla="*/ 940254 w 5505450"/>
              <a:gd name="connsiteY4" fmla="*/ 413404 h 570727"/>
              <a:gd name="connsiteX5" fmla="*/ 1196073 w 5505450"/>
              <a:gd name="connsiteY5" fmla="*/ 565804 h 570727"/>
              <a:gd name="connsiteX6" fmla="*/ 1488627 w 5505450"/>
              <a:gd name="connsiteY6" fmla="*/ 527704 h 570727"/>
              <a:gd name="connsiteX7" fmla="*/ 1825405 w 5505450"/>
              <a:gd name="connsiteY7" fmla="*/ 470554 h 570727"/>
              <a:gd name="connsiteX8" fmla="*/ 2265600 w 5505450"/>
              <a:gd name="connsiteY8" fmla="*/ 165754 h 570727"/>
              <a:gd name="connsiteX9" fmla="*/ 2505082 w 5505450"/>
              <a:gd name="connsiteY9" fmla="*/ 32404 h 570727"/>
              <a:gd name="connsiteX10" fmla="*/ 2879277 w 5505450"/>
              <a:gd name="connsiteY10" fmla="*/ 108604 h 570727"/>
              <a:gd name="connsiteX11" fmla="*/ 3266400 w 5505450"/>
              <a:gd name="connsiteY11" fmla="*/ 337204 h 570727"/>
              <a:gd name="connsiteX12" fmla="*/ 3558273 w 5505450"/>
              <a:gd name="connsiteY12" fmla="*/ 432454 h 570727"/>
              <a:gd name="connsiteX13" fmla="*/ 3974412 w 5505450"/>
              <a:gd name="connsiteY13" fmla="*/ 245002 h 570727"/>
              <a:gd name="connsiteX14" fmla="*/ 3994730 w 5505450"/>
              <a:gd name="connsiteY14" fmla="*/ 4210 h 570727"/>
              <a:gd name="connsiteX15" fmla="*/ 4380631 w 5505450"/>
              <a:gd name="connsiteY15" fmla="*/ 461410 h 570727"/>
              <a:gd name="connsiteX16" fmla="*/ 4596820 w 5505450"/>
              <a:gd name="connsiteY16" fmla="*/ 59074 h 570727"/>
              <a:gd name="connsiteX17" fmla="*/ 4826290 w 5505450"/>
              <a:gd name="connsiteY17" fmla="*/ 534562 h 570727"/>
              <a:gd name="connsiteX18" fmla="*/ 4979560 w 5505450"/>
              <a:gd name="connsiteY18" fmla="*/ 187090 h 570727"/>
              <a:gd name="connsiteX19" fmla="*/ 5183339 w 5505450"/>
              <a:gd name="connsiteY19" fmla="*/ 552850 h 570727"/>
              <a:gd name="connsiteX20" fmla="*/ 5505450 w 5505450"/>
              <a:gd name="connsiteY20" fmla="*/ 261004 h 570727"/>
              <a:gd name="connsiteX0" fmla="*/ 0 w 5505450"/>
              <a:gd name="connsiteY0" fmla="*/ 184701 h 570624"/>
              <a:gd name="connsiteX1" fmla="*/ 228600 w 5505450"/>
              <a:gd name="connsiteY1" fmla="*/ 184701 h 570624"/>
              <a:gd name="connsiteX2" fmla="*/ 438150 w 5505450"/>
              <a:gd name="connsiteY2" fmla="*/ 203751 h 570624"/>
              <a:gd name="connsiteX3" fmla="*/ 698727 w 5505450"/>
              <a:gd name="connsiteY3" fmla="*/ 299001 h 570624"/>
              <a:gd name="connsiteX4" fmla="*/ 940254 w 5505450"/>
              <a:gd name="connsiteY4" fmla="*/ 413301 h 570624"/>
              <a:gd name="connsiteX5" fmla="*/ 1196073 w 5505450"/>
              <a:gd name="connsiteY5" fmla="*/ 565701 h 570624"/>
              <a:gd name="connsiteX6" fmla="*/ 1488627 w 5505450"/>
              <a:gd name="connsiteY6" fmla="*/ 527601 h 570624"/>
              <a:gd name="connsiteX7" fmla="*/ 1825405 w 5505450"/>
              <a:gd name="connsiteY7" fmla="*/ 470451 h 570624"/>
              <a:gd name="connsiteX8" fmla="*/ 2265600 w 5505450"/>
              <a:gd name="connsiteY8" fmla="*/ 165651 h 570624"/>
              <a:gd name="connsiteX9" fmla="*/ 2505082 w 5505450"/>
              <a:gd name="connsiteY9" fmla="*/ 32301 h 570624"/>
              <a:gd name="connsiteX10" fmla="*/ 2879277 w 5505450"/>
              <a:gd name="connsiteY10" fmla="*/ 108501 h 570624"/>
              <a:gd name="connsiteX11" fmla="*/ 3266400 w 5505450"/>
              <a:gd name="connsiteY11" fmla="*/ 337101 h 570624"/>
              <a:gd name="connsiteX12" fmla="*/ 3732016 w 5505450"/>
              <a:gd name="connsiteY12" fmla="*/ 395775 h 570624"/>
              <a:gd name="connsiteX13" fmla="*/ 3974412 w 5505450"/>
              <a:gd name="connsiteY13" fmla="*/ 244899 h 570624"/>
              <a:gd name="connsiteX14" fmla="*/ 3994730 w 5505450"/>
              <a:gd name="connsiteY14" fmla="*/ 4107 h 570624"/>
              <a:gd name="connsiteX15" fmla="*/ 4380631 w 5505450"/>
              <a:gd name="connsiteY15" fmla="*/ 461307 h 570624"/>
              <a:gd name="connsiteX16" fmla="*/ 4596820 w 5505450"/>
              <a:gd name="connsiteY16" fmla="*/ 58971 h 570624"/>
              <a:gd name="connsiteX17" fmla="*/ 4826290 w 5505450"/>
              <a:gd name="connsiteY17" fmla="*/ 534459 h 570624"/>
              <a:gd name="connsiteX18" fmla="*/ 4979560 w 5505450"/>
              <a:gd name="connsiteY18" fmla="*/ 186987 h 570624"/>
              <a:gd name="connsiteX19" fmla="*/ 5183339 w 5505450"/>
              <a:gd name="connsiteY19" fmla="*/ 552747 h 570624"/>
              <a:gd name="connsiteX20" fmla="*/ 5505450 w 5505450"/>
              <a:gd name="connsiteY20" fmla="*/ 260901 h 570624"/>
              <a:gd name="connsiteX0" fmla="*/ 0 w 5505450"/>
              <a:gd name="connsiteY0" fmla="*/ 202742 h 588665"/>
              <a:gd name="connsiteX1" fmla="*/ 228600 w 5505450"/>
              <a:gd name="connsiteY1" fmla="*/ 202742 h 588665"/>
              <a:gd name="connsiteX2" fmla="*/ 438150 w 5505450"/>
              <a:gd name="connsiteY2" fmla="*/ 221792 h 588665"/>
              <a:gd name="connsiteX3" fmla="*/ 698727 w 5505450"/>
              <a:gd name="connsiteY3" fmla="*/ 317042 h 588665"/>
              <a:gd name="connsiteX4" fmla="*/ 940254 w 5505450"/>
              <a:gd name="connsiteY4" fmla="*/ 431342 h 588665"/>
              <a:gd name="connsiteX5" fmla="*/ 1196073 w 5505450"/>
              <a:gd name="connsiteY5" fmla="*/ 583742 h 588665"/>
              <a:gd name="connsiteX6" fmla="*/ 1488627 w 5505450"/>
              <a:gd name="connsiteY6" fmla="*/ 545642 h 588665"/>
              <a:gd name="connsiteX7" fmla="*/ 1825405 w 5505450"/>
              <a:gd name="connsiteY7" fmla="*/ 488492 h 588665"/>
              <a:gd name="connsiteX8" fmla="*/ 2265600 w 5505450"/>
              <a:gd name="connsiteY8" fmla="*/ 183692 h 588665"/>
              <a:gd name="connsiteX9" fmla="*/ 2505082 w 5505450"/>
              <a:gd name="connsiteY9" fmla="*/ 50342 h 588665"/>
              <a:gd name="connsiteX10" fmla="*/ 2879277 w 5505450"/>
              <a:gd name="connsiteY10" fmla="*/ 126542 h 588665"/>
              <a:gd name="connsiteX11" fmla="*/ 3266400 w 5505450"/>
              <a:gd name="connsiteY11" fmla="*/ 355142 h 588665"/>
              <a:gd name="connsiteX12" fmla="*/ 3732016 w 5505450"/>
              <a:gd name="connsiteY12" fmla="*/ 413816 h 588665"/>
              <a:gd name="connsiteX13" fmla="*/ 3974412 w 5505450"/>
              <a:gd name="connsiteY13" fmla="*/ 262940 h 588665"/>
              <a:gd name="connsiteX14" fmla="*/ 4218114 w 5505450"/>
              <a:gd name="connsiteY14" fmla="*/ 3860 h 588665"/>
              <a:gd name="connsiteX15" fmla="*/ 4380631 w 5505450"/>
              <a:gd name="connsiteY15" fmla="*/ 479348 h 588665"/>
              <a:gd name="connsiteX16" fmla="*/ 4596820 w 5505450"/>
              <a:gd name="connsiteY16" fmla="*/ 77012 h 588665"/>
              <a:gd name="connsiteX17" fmla="*/ 4826290 w 5505450"/>
              <a:gd name="connsiteY17" fmla="*/ 552500 h 588665"/>
              <a:gd name="connsiteX18" fmla="*/ 4979560 w 5505450"/>
              <a:gd name="connsiteY18" fmla="*/ 205028 h 588665"/>
              <a:gd name="connsiteX19" fmla="*/ 5183339 w 5505450"/>
              <a:gd name="connsiteY19" fmla="*/ 570788 h 588665"/>
              <a:gd name="connsiteX20" fmla="*/ 5505450 w 5505450"/>
              <a:gd name="connsiteY20" fmla="*/ 278942 h 588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505450" h="588665">
                <a:moveTo>
                  <a:pt x="0" y="202742"/>
                </a:moveTo>
                <a:cubicBezTo>
                  <a:pt x="46037" y="209092"/>
                  <a:pt x="155575" y="199567"/>
                  <a:pt x="228600" y="202742"/>
                </a:cubicBezTo>
                <a:cubicBezTo>
                  <a:pt x="301625" y="205917"/>
                  <a:pt x="359795" y="202742"/>
                  <a:pt x="438150" y="221792"/>
                </a:cubicBezTo>
                <a:cubicBezTo>
                  <a:pt x="516505" y="240842"/>
                  <a:pt x="615043" y="282117"/>
                  <a:pt x="698727" y="317042"/>
                </a:cubicBezTo>
                <a:cubicBezTo>
                  <a:pt x="782411" y="351967"/>
                  <a:pt x="857363" y="386892"/>
                  <a:pt x="940254" y="431342"/>
                </a:cubicBezTo>
                <a:cubicBezTo>
                  <a:pt x="1023145" y="475792"/>
                  <a:pt x="1104678" y="564692"/>
                  <a:pt x="1196073" y="583742"/>
                </a:cubicBezTo>
                <a:cubicBezTo>
                  <a:pt x="1287469" y="602792"/>
                  <a:pt x="1383738" y="561517"/>
                  <a:pt x="1488627" y="545642"/>
                </a:cubicBezTo>
                <a:cubicBezTo>
                  <a:pt x="1593516" y="529767"/>
                  <a:pt x="1695910" y="548817"/>
                  <a:pt x="1825405" y="488492"/>
                </a:cubicBezTo>
                <a:cubicBezTo>
                  <a:pt x="1954901" y="428167"/>
                  <a:pt x="2152321" y="256717"/>
                  <a:pt x="2265600" y="183692"/>
                </a:cubicBezTo>
                <a:cubicBezTo>
                  <a:pt x="2378879" y="110667"/>
                  <a:pt x="2402803" y="59867"/>
                  <a:pt x="2505082" y="50342"/>
                </a:cubicBezTo>
                <a:cubicBezTo>
                  <a:pt x="2607361" y="40817"/>
                  <a:pt x="2752391" y="75742"/>
                  <a:pt x="2879277" y="126542"/>
                </a:cubicBezTo>
                <a:cubicBezTo>
                  <a:pt x="3006163" y="177342"/>
                  <a:pt x="3124277" y="307263"/>
                  <a:pt x="3266400" y="355142"/>
                </a:cubicBezTo>
                <a:cubicBezTo>
                  <a:pt x="3408523" y="403021"/>
                  <a:pt x="3614014" y="429183"/>
                  <a:pt x="3732016" y="413816"/>
                </a:cubicBezTo>
                <a:cubicBezTo>
                  <a:pt x="3850018" y="398449"/>
                  <a:pt x="3893396" y="331266"/>
                  <a:pt x="3974412" y="262940"/>
                </a:cubicBezTo>
                <a:cubicBezTo>
                  <a:pt x="4055428" y="194614"/>
                  <a:pt x="4150411" y="-32208"/>
                  <a:pt x="4218114" y="3860"/>
                </a:cubicBezTo>
                <a:cubicBezTo>
                  <a:pt x="4285817" y="39928"/>
                  <a:pt x="4317513" y="467156"/>
                  <a:pt x="4380631" y="479348"/>
                </a:cubicBezTo>
                <a:cubicBezTo>
                  <a:pt x="4443749" y="491540"/>
                  <a:pt x="4522544" y="64820"/>
                  <a:pt x="4596820" y="77012"/>
                </a:cubicBezTo>
                <a:cubicBezTo>
                  <a:pt x="4671096" y="89204"/>
                  <a:pt x="4762500" y="531164"/>
                  <a:pt x="4826290" y="552500"/>
                </a:cubicBezTo>
                <a:cubicBezTo>
                  <a:pt x="4890080" y="573836"/>
                  <a:pt x="4920052" y="201980"/>
                  <a:pt x="4979560" y="205028"/>
                </a:cubicBezTo>
                <a:cubicBezTo>
                  <a:pt x="5039068" y="208076"/>
                  <a:pt x="5095691" y="558469"/>
                  <a:pt x="5183339" y="570788"/>
                </a:cubicBezTo>
                <a:cubicBezTo>
                  <a:pt x="5270987" y="583107"/>
                  <a:pt x="5505450" y="278942"/>
                  <a:pt x="5505450" y="278942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5848350" y="2520832"/>
            <a:ext cx="4933950" cy="1079618"/>
          </a:xfrm>
          <a:custGeom>
            <a:avLst/>
            <a:gdLst>
              <a:gd name="connsiteX0" fmla="*/ 0 w 4933950"/>
              <a:gd name="connsiteY0" fmla="*/ 1079618 h 1079618"/>
              <a:gd name="connsiteX1" fmla="*/ 476250 w 4933950"/>
              <a:gd name="connsiteY1" fmla="*/ 1041518 h 1079618"/>
              <a:gd name="connsiteX2" fmla="*/ 857250 w 4933950"/>
              <a:gd name="connsiteY2" fmla="*/ 946268 h 1079618"/>
              <a:gd name="connsiteX3" fmla="*/ 1143000 w 4933950"/>
              <a:gd name="connsiteY3" fmla="*/ 755768 h 1079618"/>
              <a:gd name="connsiteX4" fmla="*/ 1371600 w 4933950"/>
              <a:gd name="connsiteY4" fmla="*/ 393818 h 1079618"/>
              <a:gd name="connsiteX5" fmla="*/ 1676400 w 4933950"/>
              <a:gd name="connsiteY5" fmla="*/ 184268 h 1079618"/>
              <a:gd name="connsiteX6" fmla="*/ 2228850 w 4933950"/>
              <a:gd name="connsiteY6" fmla="*/ 203318 h 1079618"/>
              <a:gd name="connsiteX7" fmla="*/ 2724150 w 4933950"/>
              <a:gd name="connsiteY7" fmla="*/ 260468 h 1079618"/>
              <a:gd name="connsiteX8" fmla="*/ 3162300 w 4933950"/>
              <a:gd name="connsiteY8" fmla="*/ 12818 h 1079618"/>
              <a:gd name="connsiteX9" fmla="*/ 3752850 w 4933950"/>
              <a:gd name="connsiteY9" fmla="*/ 50918 h 1079618"/>
              <a:gd name="connsiteX10" fmla="*/ 4305300 w 4933950"/>
              <a:gd name="connsiteY10" fmla="*/ 184268 h 1079618"/>
              <a:gd name="connsiteX11" fmla="*/ 4933950 w 4933950"/>
              <a:gd name="connsiteY11" fmla="*/ 260468 h 1079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33950" h="1079618">
                <a:moveTo>
                  <a:pt x="0" y="1079618"/>
                </a:moveTo>
                <a:cubicBezTo>
                  <a:pt x="166687" y="1071680"/>
                  <a:pt x="333375" y="1063743"/>
                  <a:pt x="476250" y="1041518"/>
                </a:cubicBezTo>
                <a:cubicBezTo>
                  <a:pt x="619125" y="1019293"/>
                  <a:pt x="746125" y="993893"/>
                  <a:pt x="857250" y="946268"/>
                </a:cubicBezTo>
                <a:cubicBezTo>
                  <a:pt x="968375" y="898643"/>
                  <a:pt x="1057275" y="847843"/>
                  <a:pt x="1143000" y="755768"/>
                </a:cubicBezTo>
                <a:cubicBezTo>
                  <a:pt x="1228725" y="663693"/>
                  <a:pt x="1282700" y="489068"/>
                  <a:pt x="1371600" y="393818"/>
                </a:cubicBezTo>
                <a:cubicBezTo>
                  <a:pt x="1460500" y="298568"/>
                  <a:pt x="1533525" y="216018"/>
                  <a:pt x="1676400" y="184268"/>
                </a:cubicBezTo>
                <a:cubicBezTo>
                  <a:pt x="1819275" y="152518"/>
                  <a:pt x="2054225" y="190618"/>
                  <a:pt x="2228850" y="203318"/>
                </a:cubicBezTo>
                <a:cubicBezTo>
                  <a:pt x="2403475" y="216018"/>
                  <a:pt x="2568575" y="292218"/>
                  <a:pt x="2724150" y="260468"/>
                </a:cubicBezTo>
                <a:cubicBezTo>
                  <a:pt x="2879725" y="228718"/>
                  <a:pt x="2990850" y="47743"/>
                  <a:pt x="3162300" y="12818"/>
                </a:cubicBezTo>
                <a:cubicBezTo>
                  <a:pt x="3333750" y="-22107"/>
                  <a:pt x="3562350" y="22343"/>
                  <a:pt x="3752850" y="50918"/>
                </a:cubicBezTo>
                <a:cubicBezTo>
                  <a:pt x="3943350" y="79493"/>
                  <a:pt x="4108450" y="149343"/>
                  <a:pt x="4305300" y="184268"/>
                </a:cubicBezTo>
                <a:cubicBezTo>
                  <a:pt x="4502150" y="219193"/>
                  <a:pt x="4933950" y="260468"/>
                  <a:pt x="4933950" y="260468"/>
                </a:cubicBezTo>
              </a:path>
            </a:pathLst>
          </a:cu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任意形状 23"/>
          <p:cNvSpPr/>
          <p:nvPr/>
        </p:nvSpPr>
        <p:spPr>
          <a:xfrm>
            <a:off x="8100060" y="3726177"/>
            <a:ext cx="3006090" cy="59817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0 h 381000"/>
              <a:gd name="connsiteX1" fmla="*/ 339852 w 2914650"/>
              <a:gd name="connsiteY1" fmla="*/ 166878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  <a:gd name="connsiteX0" fmla="*/ 0 w 2914650"/>
              <a:gd name="connsiteY0" fmla="*/ 139616 h 520616"/>
              <a:gd name="connsiteX1" fmla="*/ 339852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9616 h 520616"/>
              <a:gd name="connsiteX1" fmla="*/ 650748 w 2914650"/>
              <a:gd name="connsiteY1" fmla="*/ 306494 h 520616"/>
              <a:gd name="connsiteX2" fmla="*/ 947928 w 2914650"/>
              <a:gd name="connsiteY2" fmla="*/ 932 h 520616"/>
              <a:gd name="connsiteX3" fmla="*/ 1962150 w 2914650"/>
              <a:gd name="connsiteY3" fmla="*/ 425366 h 520616"/>
              <a:gd name="connsiteX4" fmla="*/ 2419350 w 2914650"/>
              <a:gd name="connsiteY4" fmla="*/ 463466 h 520616"/>
              <a:gd name="connsiteX5" fmla="*/ 2914650 w 2914650"/>
              <a:gd name="connsiteY5" fmla="*/ 520616 h 520616"/>
              <a:gd name="connsiteX6" fmla="*/ 2914650 w 2914650"/>
              <a:gd name="connsiteY6" fmla="*/ 520616 h 520616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2419350 w 2914650"/>
              <a:gd name="connsiteY4" fmla="*/ 462589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2914650"/>
              <a:gd name="connsiteY0" fmla="*/ 138739 h 519739"/>
              <a:gd name="connsiteX1" fmla="*/ 650748 w 2914650"/>
              <a:gd name="connsiteY1" fmla="*/ 305617 h 519739"/>
              <a:gd name="connsiteX2" fmla="*/ 947928 w 2914650"/>
              <a:gd name="connsiteY2" fmla="*/ 55 h 519739"/>
              <a:gd name="connsiteX3" fmla="*/ 1175766 w 2914650"/>
              <a:gd name="connsiteY3" fmla="*/ 333049 h 519739"/>
              <a:gd name="connsiteX4" fmla="*/ 1541526 w 2914650"/>
              <a:gd name="connsiteY4" fmla="*/ 133405 h 519739"/>
              <a:gd name="connsiteX5" fmla="*/ 2914650 w 2914650"/>
              <a:gd name="connsiteY5" fmla="*/ 519739 h 519739"/>
              <a:gd name="connsiteX6" fmla="*/ 2914650 w 2914650"/>
              <a:gd name="connsiteY6" fmla="*/ 519739 h 519739"/>
              <a:gd name="connsiteX0" fmla="*/ 0 w 3006090"/>
              <a:gd name="connsiteY0" fmla="*/ 248469 h 519741"/>
              <a:gd name="connsiteX1" fmla="*/ 742188 w 3006090"/>
              <a:gd name="connsiteY1" fmla="*/ 305619 h 519741"/>
              <a:gd name="connsiteX2" fmla="*/ 1039368 w 3006090"/>
              <a:gd name="connsiteY2" fmla="*/ 57 h 519741"/>
              <a:gd name="connsiteX3" fmla="*/ 1267206 w 3006090"/>
              <a:gd name="connsiteY3" fmla="*/ 333051 h 519741"/>
              <a:gd name="connsiteX4" fmla="*/ 1632966 w 3006090"/>
              <a:gd name="connsiteY4" fmla="*/ 133407 h 519741"/>
              <a:gd name="connsiteX5" fmla="*/ 3006090 w 3006090"/>
              <a:gd name="connsiteY5" fmla="*/ 519741 h 519741"/>
              <a:gd name="connsiteX6" fmla="*/ 3006090 w 3006090"/>
              <a:gd name="connsiteY6" fmla="*/ 519741 h 519741"/>
              <a:gd name="connsiteX0" fmla="*/ 0 w 3006090"/>
              <a:gd name="connsiteY0" fmla="*/ 341745 h 613017"/>
              <a:gd name="connsiteX1" fmla="*/ 358140 w 3006090"/>
              <a:gd name="connsiteY1" fmla="*/ 14847 h 613017"/>
              <a:gd name="connsiteX2" fmla="*/ 1039368 w 3006090"/>
              <a:gd name="connsiteY2" fmla="*/ 93333 h 613017"/>
              <a:gd name="connsiteX3" fmla="*/ 1267206 w 3006090"/>
              <a:gd name="connsiteY3" fmla="*/ 426327 h 613017"/>
              <a:gd name="connsiteX4" fmla="*/ 1632966 w 3006090"/>
              <a:gd name="connsiteY4" fmla="*/ 226683 h 613017"/>
              <a:gd name="connsiteX5" fmla="*/ 3006090 w 3006090"/>
              <a:gd name="connsiteY5" fmla="*/ 613017 h 613017"/>
              <a:gd name="connsiteX6" fmla="*/ 3006090 w 3006090"/>
              <a:gd name="connsiteY6" fmla="*/ 613017 h 613017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267206 w 3006090"/>
              <a:gd name="connsiteY3" fmla="*/ 411484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632966 w 3006090"/>
              <a:gd name="connsiteY4" fmla="*/ 211840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230630 w 3006090"/>
              <a:gd name="connsiteY4" fmla="*/ 376432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  <a:gd name="connsiteX0" fmla="*/ 0 w 3006090"/>
              <a:gd name="connsiteY0" fmla="*/ 326902 h 598174"/>
              <a:gd name="connsiteX1" fmla="*/ 358140 w 3006090"/>
              <a:gd name="connsiteY1" fmla="*/ 4 h 598174"/>
              <a:gd name="connsiteX2" fmla="*/ 691896 w 3006090"/>
              <a:gd name="connsiteY2" fmla="*/ 334522 h 598174"/>
              <a:gd name="connsiteX3" fmla="*/ 1011174 w 3006090"/>
              <a:gd name="connsiteY3" fmla="*/ 82300 h 598174"/>
              <a:gd name="connsiteX4" fmla="*/ 1358646 w 3006090"/>
              <a:gd name="connsiteY4" fmla="*/ 431296 h 598174"/>
              <a:gd name="connsiteX5" fmla="*/ 3006090 w 3006090"/>
              <a:gd name="connsiteY5" fmla="*/ 598174 h 598174"/>
              <a:gd name="connsiteX6" fmla="*/ 3006090 w 3006090"/>
              <a:gd name="connsiteY6" fmla="*/ 598174 h 59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6090" h="598174">
                <a:moveTo>
                  <a:pt x="0" y="326902"/>
                </a:moveTo>
                <a:cubicBezTo>
                  <a:pt x="254000" y="339602"/>
                  <a:pt x="242824" y="-1266"/>
                  <a:pt x="358140" y="4"/>
                </a:cubicBezTo>
                <a:cubicBezTo>
                  <a:pt x="473456" y="1274"/>
                  <a:pt x="583057" y="320806"/>
                  <a:pt x="691896" y="334522"/>
                </a:cubicBezTo>
                <a:cubicBezTo>
                  <a:pt x="800735" y="348238"/>
                  <a:pt x="900049" y="66171"/>
                  <a:pt x="1011174" y="82300"/>
                </a:cubicBezTo>
                <a:cubicBezTo>
                  <a:pt x="1122299" y="98429"/>
                  <a:pt x="1026160" y="345317"/>
                  <a:pt x="1358646" y="431296"/>
                </a:cubicBezTo>
                <a:cubicBezTo>
                  <a:pt x="1691132" y="517275"/>
                  <a:pt x="2731516" y="570361"/>
                  <a:pt x="3006090" y="598174"/>
                </a:cubicBezTo>
                <a:lnTo>
                  <a:pt x="3006090" y="598174"/>
                </a:lnTo>
              </a:path>
            </a:pathLst>
          </a:cu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任意形状 44"/>
          <p:cNvSpPr/>
          <p:nvPr/>
        </p:nvSpPr>
        <p:spPr>
          <a:xfrm>
            <a:off x="7720734" y="2836265"/>
            <a:ext cx="1364929" cy="249924"/>
          </a:xfrm>
          <a:custGeom>
            <a:avLst/>
            <a:gdLst>
              <a:gd name="connsiteX0" fmla="*/ 0 w 2914650"/>
              <a:gd name="connsiteY0" fmla="*/ 0 h 381000"/>
              <a:gd name="connsiteX1" fmla="*/ 723900 w 2914650"/>
              <a:gd name="connsiteY1" fmla="*/ 57150 h 381000"/>
              <a:gd name="connsiteX2" fmla="*/ 1295400 w 2914650"/>
              <a:gd name="connsiteY2" fmla="*/ 190500 h 381000"/>
              <a:gd name="connsiteX3" fmla="*/ 1962150 w 2914650"/>
              <a:gd name="connsiteY3" fmla="*/ 285750 h 381000"/>
              <a:gd name="connsiteX4" fmla="*/ 2419350 w 2914650"/>
              <a:gd name="connsiteY4" fmla="*/ 323850 h 381000"/>
              <a:gd name="connsiteX5" fmla="*/ 2914650 w 2914650"/>
              <a:gd name="connsiteY5" fmla="*/ 381000 h 381000"/>
              <a:gd name="connsiteX6" fmla="*/ 2914650 w 2914650"/>
              <a:gd name="connsiteY6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14650" h="381000">
                <a:moveTo>
                  <a:pt x="0" y="0"/>
                </a:moveTo>
                <a:cubicBezTo>
                  <a:pt x="254000" y="12700"/>
                  <a:pt x="508000" y="25400"/>
                  <a:pt x="723900" y="57150"/>
                </a:cubicBezTo>
                <a:cubicBezTo>
                  <a:pt x="939800" y="88900"/>
                  <a:pt x="1089025" y="152400"/>
                  <a:pt x="1295400" y="190500"/>
                </a:cubicBezTo>
                <a:cubicBezTo>
                  <a:pt x="1501775" y="228600"/>
                  <a:pt x="1774825" y="263525"/>
                  <a:pt x="1962150" y="285750"/>
                </a:cubicBezTo>
                <a:cubicBezTo>
                  <a:pt x="2149475" y="307975"/>
                  <a:pt x="2260600" y="307975"/>
                  <a:pt x="2419350" y="323850"/>
                </a:cubicBezTo>
                <a:cubicBezTo>
                  <a:pt x="2578100" y="339725"/>
                  <a:pt x="2914650" y="381000"/>
                  <a:pt x="2914650" y="381000"/>
                </a:cubicBezTo>
                <a:lnTo>
                  <a:pt x="2914650" y="381000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172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3437377" y="906359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31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541" y="349365"/>
            <a:ext cx="1495094" cy="833055"/>
          </a:xfrm>
        </p:spPr>
        <p:txBody>
          <a:bodyPr>
            <a:noAutofit/>
          </a:bodyPr>
          <a:lstStyle/>
          <a:p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7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7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" y="1551592"/>
            <a:ext cx="12137285" cy="4967383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64" y="2324019"/>
            <a:ext cx="11065871" cy="4214083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3463649" y="3216164"/>
            <a:ext cx="549166" cy="315311"/>
          </a:xfrm>
          <a:prstGeom prst="rect">
            <a:avLst/>
          </a:prstGeom>
          <a:solidFill>
            <a:srgbClr val="F7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32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43" grpId="0"/>
      <p:bldP spid="43" grpId="1"/>
      <p:bldP spid="43" grpId="2"/>
      <p:bldP spid="44" grpId="0"/>
      <p:bldP spid="44" grpId="1"/>
      <p:bldP spid="44" grpId="2"/>
      <p:bldP spid="57" grpId="0" animBg="1"/>
      <p:bldP spid="57" grpId="1" animBg="1"/>
      <p:bldP spid="57" grpId="3" animBg="1"/>
      <p:bldP spid="57" grpId="4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97" y="1355832"/>
            <a:ext cx="12425658" cy="55021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5</a:t>
            </a:fld>
            <a:endParaRPr kumimoji="1" lang="zh-CN" altLang="en-US" dirty="0"/>
          </a:p>
        </p:txBody>
      </p:sp>
      <p:grpSp>
        <p:nvGrpSpPr>
          <p:cNvPr id="28" name="组 27"/>
          <p:cNvGrpSpPr/>
          <p:nvPr/>
        </p:nvGrpSpPr>
        <p:grpSpPr>
          <a:xfrm>
            <a:off x="838200" y="2649972"/>
            <a:ext cx="10907110" cy="3876952"/>
            <a:chOff x="838200" y="2649972"/>
            <a:chExt cx="10907110" cy="3876952"/>
          </a:xfrm>
        </p:grpSpPr>
        <p:sp>
          <p:nvSpPr>
            <p:cNvPr id="8" name="椭圆 7"/>
            <p:cNvSpPr/>
            <p:nvPr/>
          </p:nvSpPr>
          <p:spPr>
            <a:xfrm>
              <a:off x="838200" y="28377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920766" y="3257468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0600" y="2990193"/>
              <a:ext cx="1558159" cy="677917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71808" y="3137339"/>
              <a:ext cx="1558159" cy="809300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662865" y="2827273"/>
              <a:ext cx="1828796" cy="719969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5478" y="2649972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879440" y="3004704"/>
              <a:ext cx="1043152" cy="537285"/>
            </a:xfrm>
            <a:prstGeom prst="ellipse">
              <a:avLst/>
            </a:pr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任意形状 18"/>
            <p:cNvSpPr/>
            <p:nvPr/>
          </p:nvSpPr>
          <p:spPr>
            <a:xfrm>
              <a:off x="5659821" y="2963917"/>
              <a:ext cx="4650827" cy="520262"/>
            </a:xfrm>
            <a:custGeom>
              <a:avLst/>
              <a:gdLst>
                <a:gd name="connsiteX0" fmla="*/ 189186 w 4650827"/>
                <a:gd name="connsiteY0" fmla="*/ 220717 h 520262"/>
                <a:gd name="connsiteX1" fmla="*/ 693682 w 4650827"/>
                <a:gd name="connsiteY1" fmla="*/ 236483 h 520262"/>
                <a:gd name="connsiteX2" fmla="*/ 1150882 w 4650827"/>
                <a:gd name="connsiteY2" fmla="*/ 63062 h 520262"/>
                <a:gd name="connsiteX3" fmla="*/ 1466193 w 4650827"/>
                <a:gd name="connsiteY3" fmla="*/ 47297 h 520262"/>
                <a:gd name="connsiteX4" fmla="*/ 1828800 w 4650827"/>
                <a:gd name="connsiteY4" fmla="*/ 94593 h 520262"/>
                <a:gd name="connsiteX5" fmla="*/ 2065282 w 4650827"/>
                <a:gd name="connsiteY5" fmla="*/ 0 h 520262"/>
                <a:gd name="connsiteX6" fmla="*/ 2380593 w 4650827"/>
                <a:gd name="connsiteY6" fmla="*/ 63062 h 520262"/>
                <a:gd name="connsiteX7" fmla="*/ 2790496 w 4650827"/>
                <a:gd name="connsiteY7" fmla="*/ 0 h 520262"/>
                <a:gd name="connsiteX8" fmla="*/ 3105807 w 4650827"/>
                <a:gd name="connsiteY8" fmla="*/ 0 h 520262"/>
                <a:gd name="connsiteX9" fmla="*/ 3310758 w 4650827"/>
                <a:gd name="connsiteY9" fmla="*/ 31531 h 520262"/>
                <a:gd name="connsiteX10" fmla="*/ 3421117 w 4650827"/>
                <a:gd name="connsiteY10" fmla="*/ 78828 h 520262"/>
                <a:gd name="connsiteX11" fmla="*/ 3673365 w 4650827"/>
                <a:gd name="connsiteY11" fmla="*/ 141890 h 520262"/>
                <a:gd name="connsiteX12" fmla="*/ 3909848 w 4650827"/>
                <a:gd name="connsiteY12" fmla="*/ 126124 h 520262"/>
                <a:gd name="connsiteX13" fmla="*/ 4209393 w 4650827"/>
                <a:gd name="connsiteY13" fmla="*/ 31531 h 520262"/>
                <a:gd name="connsiteX14" fmla="*/ 4461641 w 4650827"/>
                <a:gd name="connsiteY14" fmla="*/ 31531 h 520262"/>
                <a:gd name="connsiteX15" fmla="*/ 4650827 w 4650827"/>
                <a:gd name="connsiteY15" fmla="*/ 63062 h 520262"/>
                <a:gd name="connsiteX16" fmla="*/ 4650827 w 4650827"/>
                <a:gd name="connsiteY16" fmla="*/ 63062 h 520262"/>
                <a:gd name="connsiteX17" fmla="*/ 4240924 w 4650827"/>
                <a:gd name="connsiteY17" fmla="*/ 110359 h 520262"/>
                <a:gd name="connsiteX18" fmla="*/ 4035972 w 4650827"/>
                <a:gd name="connsiteY18" fmla="*/ 204952 h 520262"/>
                <a:gd name="connsiteX19" fmla="*/ 3831020 w 4650827"/>
                <a:gd name="connsiteY19" fmla="*/ 283780 h 520262"/>
                <a:gd name="connsiteX20" fmla="*/ 3515710 w 4650827"/>
                <a:gd name="connsiteY20" fmla="*/ 236483 h 520262"/>
                <a:gd name="connsiteX21" fmla="*/ 3137338 w 4650827"/>
                <a:gd name="connsiteY21" fmla="*/ 110359 h 520262"/>
                <a:gd name="connsiteX22" fmla="*/ 2853558 w 4650827"/>
                <a:gd name="connsiteY22" fmla="*/ 110359 h 520262"/>
                <a:gd name="connsiteX23" fmla="*/ 2427889 w 4650827"/>
                <a:gd name="connsiteY23" fmla="*/ 173421 h 520262"/>
                <a:gd name="connsiteX24" fmla="*/ 1907627 w 4650827"/>
                <a:gd name="connsiteY24" fmla="*/ 252249 h 520262"/>
                <a:gd name="connsiteX25" fmla="*/ 1513489 w 4650827"/>
                <a:gd name="connsiteY25" fmla="*/ 299545 h 520262"/>
                <a:gd name="connsiteX26" fmla="*/ 1119351 w 4650827"/>
                <a:gd name="connsiteY26" fmla="*/ 425669 h 520262"/>
                <a:gd name="connsiteX27" fmla="*/ 835572 w 4650827"/>
                <a:gd name="connsiteY27" fmla="*/ 520262 h 520262"/>
                <a:gd name="connsiteX28" fmla="*/ 378372 w 4650827"/>
                <a:gd name="connsiteY28" fmla="*/ 409904 h 520262"/>
                <a:gd name="connsiteX29" fmla="*/ 0 w 4650827"/>
                <a:gd name="connsiteY29" fmla="*/ 409904 h 520262"/>
                <a:gd name="connsiteX30" fmla="*/ 189186 w 4650827"/>
                <a:gd name="connsiteY30" fmla="*/ 220717 h 5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50827" h="520262">
                  <a:moveTo>
                    <a:pt x="189186" y="220717"/>
                  </a:moveTo>
                  <a:lnTo>
                    <a:pt x="693682" y="236483"/>
                  </a:lnTo>
                  <a:lnTo>
                    <a:pt x="1150882" y="63062"/>
                  </a:lnTo>
                  <a:lnTo>
                    <a:pt x="1466193" y="47297"/>
                  </a:lnTo>
                  <a:lnTo>
                    <a:pt x="1828800" y="94593"/>
                  </a:lnTo>
                  <a:lnTo>
                    <a:pt x="2065282" y="0"/>
                  </a:lnTo>
                  <a:lnTo>
                    <a:pt x="2380593" y="63062"/>
                  </a:lnTo>
                  <a:lnTo>
                    <a:pt x="2790496" y="0"/>
                  </a:lnTo>
                  <a:lnTo>
                    <a:pt x="3105807" y="0"/>
                  </a:lnTo>
                  <a:lnTo>
                    <a:pt x="3310758" y="31531"/>
                  </a:lnTo>
                  <a:lnTo>
                    <a:pt x="3421117" y="78828"/>
                  </a:lnTo>
                  <a:lnTo>
                    <a:pt x="3673365" y="141890"/>
                  </a:lnTo>
                  <a:lnTo>
                    <a:pt x="3909848" y="126124"/>
                  </a:lnTo>
                  <a:lnTo>
                    <a:pt x="4209393" y="31531"/>
                  </a:lnTo>
                  <a:lnTo>
                    <a:pt x="4461641" y="31531"/>
                  </a:lnTo>
                  <a:lnTo>
                    <a:pt x="4650827" y="63062"/>
                  </a:lnTo>
                  <a:lnTo>
                    <a:pt x="4650827" y="63062"/>
                  </a:lnTo>
                  <a:lnTo>
                    <a:pt x="4240924" y="110359"/>
                  </a:lnTo>
                  <a:lnTo>
                    <a:pt x="4035972" y="204952"/>
                  </a:lnTo>
                  <a:lnTo>
                    <a:pt x="3831020" y="283780"/>
                  </a:lnTo>
                  <a:lnTo>
                    <a:pt x="3515710" y="236483"/>
                  </a:lnTo>
                  <a:lnTo>
                    <a:pt x="3137338" y="110359"/>
                  </a:lnTo>
                  <a:lnTo>
                    <a:pt x="2853558" y="110359"/>
                  </a:lnTo>
                  <a:lnTo>
                    <a:pt x="2427889" y="173421"/>
                  </a:lnTo>
                  <a:lnTo>
                    <a:pt x="1907627" y="252249"/>
                  </a:lnTo>
                  <a:lnTo>
                    <a:pt x="1513489" y="299545"/>
                  </a:lnTo>
                  <a:lnTo>
                    <a:pt x="1119351" y="425669"/>
                  </a:lnTo>
                  <a:lnTo>
                    <a:pt x="835572" y="520262"/>
                  </a:lnTo>
                  <a:lnTo>
                    <a:pt x="378372" y="409904"/>
                  </a:lnTo>
                  <a:lnTo>
                    <a:pt x="0" y="409904"/>
                  </a:lnTo>
                  <a:lnTo>
                    <a:pt x="189186" y="220717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任意形状 19"/>
            <p:cNvSpPr/>
            <p:nvPr/>
          </p:nvSpPr>
          <p:spPr>
            <a:xfrm>
              <a:off x="5076497" y="3342290"/>
              <a:ext cx="6069724" cy="1340069"/>
            </a:xfrm>
            <a:custGeom>
              <a:avLst/>
              <a:gdLst>
                <a:gd name="connsiteX0" fmla="*/ 0 w 6069724"/>
                <a:gd name="connsiteY0" fmla="*/ 63062 h 1340069"/>
                <a:gd name="connsiteX1" fmla="*/ 252248 w 6069724"/>
                <a:gd name="connsiteY1" fmla="*/ 662151 h 1340069"/>
                <a:gd name="connsiteX2" fmla="*/ 346841 w 6069724"/>
                <a:gd name="connsiteY2" fmla="*/ 898634 h 1340069"/>
                <a:gd name="connsiteX3" fmla="*/ 504496 w 6069724"/>
                <a:gd name="connsiteY3" fmla="*/ 1166648 h 1340069"/>
                <a:gd name="connsiteX4" fmla="*/ 614855 w 6069724"/>
                <a:gd name="connsiteY4" fmla="*/ 1340069 h 1340069"/>
                <a:gd name="connsiteX5" fmla="*/ 1292772 w 6069724"/>
                <a:gd name="connsiteY5" fmla="*/ 1182413 h 1340069"/>
                <a:gd name="connsiteX6" fmla="*/ 1686910 w 6069724"/>
                <a:gd name="connsiteY6" fmla="*/ 1182413 h 1340069"/>
                <a:gd name="connsiteX7" fmla="*/ 1923393 w 6069724"/>
                <a:gd name="connsiteY7" fmla="*/ 1024758 h 1340069"/>
                <a:gd name="connsiteX8" fmla="*/ 2286000 w 6069724"/>
                <a:gd name="connsiteY8" fmla="*/ 1103586 h 1340069"/>
                <a:gd name="connsiteX9" fmla="*/ 2664372 w 6069724"/>
                <a:gd name="connsiteY9" fmla="*/ 882869 h 1340069"/>
                <a:gd name="connsiteX10" fmla="*/ 2932386 w 6069724"/>
                <a:gd name="connsiteY10" fmla="*/ 835572 h 1340069"/>
                <a:gd name="connsiteX11" fmla="*/ 3294993 w 6069724"/>
                <a:gd name="connsiteY11" fmla="*/ 725213 h 1340069"/>
                <a:gd name="connsiteX12" fmla="*/ 3689131 w 6069724"/>
                <a:gd name="connsiteY12" fmla="*/ 646386 h 1340069"/>
                <a:gd name="connsiteX13" fmla="*/ 4130565 w 6069724"/>
                <a:gd name="connsiteY13" fmla="*/ 772510 h 1340069"/>
                <a:gd name="connsiteX14" fmla="*/ 4855779 w 6069724"/>
                <a:gd name="connsiteY14" fmla="*/ 409903 h 1340069"/>
                <a:gd name="connsiteX15" fmla="*/ 5360275 w 6069724"/>
                <a:gd name="connsiteY15" fmla="*/ 536027 h 1340069"/>
                <a:gd name="connsiteX16" fmla="*/ 5754413 w 6069724"/>
                <a:gd name="connsiteY16" fmla="*/ 457200 h 1340069"/>
                <a:gd name="connsiteX17" fmla="*/ 6022427 w 6069724"/>
                <a:gd name="connsiteY17" fmla="*/ 441434 h 1340069"/>
                <a:gd name="connsiteX18" fmla="*/ 6069724 w 6069724"/>
                <a:gd name="connsiteY18" fmla="*/ 394138 h 1340069"/>
                <a:gd name="connsiteX19" fmla="*/ 5770179 w 6069724"/>
                <a:gd name="connsiteY19" fmla="*/ 220717 h 1340069"/>
                <a:gd name="connsiteX20" fmla="*/ 5218386 w 6069724"/>
                <a:gd name="connsiteY20" fmla="*/ 157655 h 1340069"/>
                <a:gd name="connsiteX21" fmla="*/ 5123793 w 6069724"/>
                <a:gd name="connsiteY21" fmla="*/ 78827 h 1340069"/>
                <a:gd name="connsiteX22" fmla="*/ 4792717 w 6069724"/>
                <a:gd name="connsiteY22" fmla="*/ 110358 h 1340069"/>
                <a:gd name="connsiteX23" fmla="*/ 4572000 w 6069724"/>
                <a:gd name="connsiteY23" fmla="*/ 283779 h 1340069"/>
                <a:gd name="connsiteX24" fmla="*/ 4035972 w 6069724"/>
                <a:gd name="connsiteY24" fmla="*/ 189186 h 1340069"/>
                <a:gd name="connsiteX25" fmla="*/ 3421117 w 6069724"/>
                <a:gd name="connsiteY25" fmla="*/ 94593 h 1340069"/>
                <a:gd name="connsiteX26" fmla="*/ 2680137 w 6069724"/>
                <a:gd name="connsiteY26" fmla="*/ 283779 h 1340069"/>
                <a:gd name="connsiteX27" fmla="*/ 2096813 w 6069724"/>
                <a:gd name="connsiteY27" fmla="*/ 409903 h 1340069"/>
                <a:gd name="connsiteX28" fmla="*/ 1418896 w 6069724"/>
                <a:gd name="connsiteY28" fmla="*/ 567558 h 1340069"/>
                <a:gd name="connsiteX29" fmla="*/ 930165 w 6069724"/>
                <a:gd name="connsiteY29" fmla="*/ 614855 h 1340069"/>
                <a:gd name="connsiteX30" fmla="*/ 409903 w 6069724"/>
                <a:gd name="connsiteY30" fmla="*/ 614855 h 1340069"/>
                <a:gd name="connsiteX31" fmla="*/ 173420 w 6069724"/>
                <a:gd name="connsiteY31" fmla="*/ 331076 h 1340069"/>
                <a:gd name="connsiteX32" fmla="*/ 141889 w 6069724"/>
                <a:gd name="connsiteY32" fmla="*/ 0 h 1340069"/>
                <a:gd name="connsiteX33" fmla="*/ 0 w 6069724"/>
                <a:gd name="connsiteY33" fmla="*/ 63062 h 13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069724" h="1340069">
                  <a:moveTo>
                    <a:pt x="0" y="63062"/>
                  </a:moveTo>
                  <a:lnTo>
                    <a:pt x="252248" y="662151"/>
                  </a:lnTo>
                  <a:lnTo>
                    <a:pt x="346841" y="898634"/>
                  </a:lnTo>
                  <a:lnTo>
                    <a:pt x="504496" y="1166648"/>
                  </a:lnTo>
                  <a:lnTo>
                    <a:pt x="614855" y="1340069"/>
                  </a:lnTo>
                  <a:lnTo>
                    <a:pt x="1292772" y="1182413"/>
                  </a:lnTo>
                  <a:lnTo>
                    <a:pt x="1686910" y="1182413"/>
                  </a:lnTo>
                  <a:lnTo>
                    <a:pt x="1923393" y="1024758"/>
                  </a:lnTo>
                  <a:lnTo>
                    <a:pt x="2286000" y="1103586"/>
                  </a:lnTo>
                  <a:lnTo>
                    <a:pt x="2664372" y="882869"/>
                  </a:lnTo>
                  <a:lnTo>
                    <a:pt x="2932386" y="835572"/>
                  </a:lnTo>
                  <a:lnTo>
                    <a:pt x="3294993" y="725213"/>
                  </a:lnTo>
                  <a:lnTo>
                    <a:pt x="3689131" y="646386"/>
                  </a:lnTo>
                  <a:lnTo>
                    <a:pt x="4130565" y="772510"/>
                  </a:lnTo>
                  <a:lnTo>
                    <a:pt x="4855779" y="409903"/>
                  </a:lnTo>
                  <a:lnTo>
                    <a:pt x="5360275" y="536027"/>
                  </a:lnTo>
                  <a:lnTo>
                    <a:pt x="5754413" y="457200"/>
                  </a:lnTo>
                  <a:lnTo>
                    <a:pt x="6022427" y="441434"/>
                  </a:lnTo>
                  <a:lnTo>
                    <a:pt x="6069724" y="394138"/>
                  </a:lnTo>
                  <a:lnTo>
                    <a:pt x="5770179" y="220717"/>
                  </a:lnTo>
                  <a:lnTo>
                    <a:pt x="5218386" y="157655"/>
                  </a:lnTo>
                  <a:lnTo>
                    <a:pt x="5123793" y="78827"/>
                  </a:lnTo>
                  <a:lnTo>
                    <a:pt x="4792717" y="110358"/>
                  </a:lnTo>
                  <a:lnTo>
                    <a:pt x="4572000" y="283779"/>
                  </a:lnTo>
                  <a:lnTo>
                    <a:pt x="4035972" y="189186"/>
                  </a:lnTo>
                  <a:lnTo>
                    <a:pt x="3421117" y="94593"/>
                  </a:lnTo>
                  <a:lnTo>
                    <a:pt x="2680137" y="283779"/>
                  </a:lnTo>
                  <a:lnTo>
                    <a:pt x="2096813" y="409903"/>
                  </a:lnTo>
                  <a:lnTo>
                    <a:pt x="1418896" y="567558"/>
                  </a:lnTo>
                  <a:lnTo>
                    <a:pt x="930165" y="614855"/>
                  </a:lnTo>
                  <a:lnTo>
                    <a:pt x="409903" y="614855"/>
                  </a:lnTo>
                  <a:lnTo>
                    <a:pt x="173420" y="331076"/>
                  </a:lnTo>
                  <a:lnTo>
                    <a:pt x="141889" y="0"/>
                  </a:lnTo>
                  <a:lnTo>
                    <a:pt x="0" y="63062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任意形状 20"/>
            <p:cNvSpPr/>
            <p:nvPr/>
          </p:nvSpPr>
          <p:spPr>
            <a:xfrm>
              <a:off x="4398579" y="3499945"/>
              <a:ext cx="1418897" cy="1213945"/>
            </a:xfrm>
            <a:custGeom>
              <a:avLst/>
              <a:gdLst>
                <a:gd name="connsiteX0" fmla="*/ 0 w 1418897"/>
                <a:gd name="connsiteY0" fmla="*/ 47296 h 1213945"/>
                <a:gd name="connsiteX1" fmla="*/ 173421 w 1418897"/>
                <a:gd name="connsiteY1" fmla="*/ 677917 h 1213945"/>
                <a:gd name="connsiteX2" fmla="*/ 283780 w 1418897"/>
                <a:gd name="connsiteY2" fmla="*/ 882869 h 1213945"/>
                <a:gd name="connsiteX3" fmla="*/ 441435 w 1418897"/>
                <a:gd name="connsiteY3" fmla="*/ 930165 h 1213945"/>
                <a:gd name="connsiteX4" fmla="*/ 804042 w 1418897"/>
                <a:gd name="connsiteY4" fmla="*/ 1024758 h 1213945"/>
                <a:gd name="connsiteX5" fmla="*/ 1008993 w 1418897"/>
                <a:gd name="connsiteY5" fmla="*/ 1213945 h 1213945"/>
                <a:gd name="connsiteX6" fmla="*/ 1418897 w 1418897"/>
                <a:gd name="connsiteY6" fmla="*/ 1198179 h 1213945"/>
                <a:gd name="connsiteX7" fmla="*/ 1418897 w 1418897"/>
                <a:gd name="connsiteY7" fmla="*/ 930165 h 1213945"/>
                <a:gd name="connsiteX8" fmla="*/ 1261242 w 1418897"/>
                <a:gd name="connsiteY8" fmla="*/ 709448 h 1213945"/>
                <a:gd name="connsiteX9" fmla="*/ 804042 w 1418897"/>
                <a:gd name="connsiteY9" fmla="*/ 740979 h 1213945"/>
                <a:gd name="connsiteX10" fmla="*/ 362607 w 1418897"/>
                <a:gd name="connsiteY10" fmla="*/ 756745 h 1213945"/>
                <a:gd name="connsiteX11" fmla="*/ 63062 w 1418897"/>
                <a:gd name="connsiteY11" fmla="*/ 0 h 1213945"/>
                <a:gd name="connsiteX12" fmla="*/ 0 w 1418897"/>
                <a:gd name="connsiteY12" fmla="*/ 47296 h 121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18897" h="1213945">
                  <a:moveTo>
                    <a:pt x="0" y="47296"/>
                  </a:moveTo>
                  <a:lnTo>
                    <a:pt x="173421" y="677917"/>
                  </a:lnTo>
                  <a:lnTo>
                    <a:pt x="283780" y="882869"/>
                  </a:lnTo>
                  <a:lnTo>
                    <a:pt x="441435" y="930165"/>
                  </a:lnTo>
                  <a:lnTo>
                    <a:pt x="804042" y="1024758"/>
                  </a:lnTo>
                  <a:lnTo>
                    <a:pt x="1008993" y="1213945"/>
                  </a:lnTo>
                  <a:lnTo>
                    <a:pt x="1418897" y="1198179"/>
                  </a:lnTo>
                  <a:lnTo>
                    <a:pt x="1418897" y="930165"/>
                  </a:lnTo>
                  <a:lnTo>
                    <a:pt x="1261242" y="709448"/>
                  </a:lnTo>
                  <a:lnTo>
                    <a:pt x="804042" y="740979"/>
                  </a:lnTo>
                  <a:lnTo>
                    <a:pt x="362607" y="756745"/>
                  </a:lnTo>
                  <a:lnTo>
                    <a:pt x="63062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470634" y="5234152"/>
              <a:ext cx="6274676" cy="1150882"/>
            </a:xfrm>
            <a:custGeom>
              <a:avLst/>
              <a:gdLst>
                <a:gd name="connsiteX0" fmla="*/ 662152 w 6274676"/>
                <a:gd name="connsiteY0" fmla="*/ 756745 h 1150882"/>
                <a:gd name="connsiteX1" fmla="*/ 1245476 w 6274676"/>
                <a:gd name="connsiteY1" fmla="*/ 725214 h 1150882"/>
                <a:gd name="connsiteX2" fmla="*/ 1466194 w 6274676"/>
                <a:gd name="connsiteY2" fmla="*/ 520262 h 1150882"/>
                <a:gd name="connsiteX3" fmla="*/ 1860332 w 6274676"/>
                <a:gd name="connsiteY3" fmla="*/ 630620 h 1150882"/>
                <a:gd name="connsiteX4" fmla="*/ 2065283 w 6274676"/>
                <a:gd name="connsiteY4" fmla="*/ 851338 h 1150882"/>
                <a:gd name="connsiteX5" fmla="*/ 2364828 w 6274676"/>
                <a:gd name="connsiteY5" fmla="*/ 1072055 h 1150882"/>
                <a:gd name="connsiteX6" fmla="*/ 3011214 w 6274676"/>
                <a:gd name="connsiteY6" fmla="*/ 1150882 h 1150882"/>
                <a:gd name="connsiteX7" fmla="*/ 3799490 w 6274676"/>
                <a:gd name="connsiteY7" fmla="*/ 930165 h 1150882"/>
                <a:gd name="connsiteX8" fmla="*/ 4193628 w 6274676"/>
                <a:gd name="connsiteY8" fmla="*/ 945931 h 1150882"/>
                <a:gd name="connsiteX9" fmla="*/ 4398580 w 6274676"/>
                <a:gd name="connsiteY9" fmla="*/ 882869 h 1150882"/>
                <a:gd name="connsiteX10" fmla="*/ 4776952 w 6274676"/>
                <a:gd name="connsiteY10" fmla="*/ 1040524 h 1150882"/>
                <a:gd name="connsiteX11" fmla="*/ 5139559 w 6274676"/>
                <a:gd name="connsiteY11" fmla="*/ 1150882 h 1150882"/>
                <a:gd name="connsiteX12" fmla="*/ 5517932 w 6274676"/>
                <a:gd name="connsiteY12" fmla="*/ 993227 h 1150882"/>
                <a:gd name="connsiteX13" fmla="*/ 5770180 w 6274676"/>
                <a:gd name="connsiteY13" fmla="*/ 677917 h 1150882"/>
                <a:gd name="connsiteX14" fmla="*/ 5975132 w 6274676"/>
                <a:gd name="connsiteY14" fmla="*/ 536027 h 1150882"/>
                <a:gd name="connsiteX15" fmla="*/ 6274676 w 6274676"/>
                <a:gd name="connsiteY15" fmla="*/ 599089 h 1150882"/>
                <a:gd name="connsiteX16" fmla="*/ 6258911 w 6274676"/>
                <a:gd name="connsiteY16" fmla="*/ 331076 h 1150882"/>
                <a:gd name="connsiteX17" fmla="*/ 6053959 w 6274676"/>
                <a:gd name="connsiteY17" fmla="*/ 299545 h 1150882"/>
                <a:gd name="connsiteX18" fmla="*/ 5754414 w 6274676"/>
                <a:gd name="connsiteY18" fmla="*/ 567558 h 1150882"/>
                <a:gd name="connsiteX19" fmla="*/ 5533697 w 6274676"/>
                <a:gd name="connsiteY19" fmla="*/ 709448 h 1150882"/>
                <a:gd name="connsiteX20" fmla="*/ 5171090 w 6274676"/>
                <a:gd name="connsiteY20" fmla="*/ 457200 h 1150882"/>
                <a:gd name="connsiteX21" fmla="*/ 4776952 w 6274676"/>
                <a:gd name="connsiteY21" fmla="*/ 362607 h 1150882"/>
                <a:gd name="connsiteX22" fmla="*/ 4335518 w 6274676"/>
                <a:gd name="connsiteY22" fmla="*/ 551793 h 1150882"/>
                <a:gd name="connsiteX23" fmla="*/ 3736428 w 6274676"/>
                <a:gd name="connsiteY23" fmla="*/ 646386 h 1150882"/>
                <a:gd name="connsiteX24" fmla="*/ 3279228 w 6274676"/>
                <a:gd name="connsiteY24" fmla="*/ 725214 h 1150882"/>
                <a:gd name="connsiteX25" fmla="*/ 2806263 w 6274676"/>
                <a:gd name="connsiteY25" fmla="*/ 740979 h 1150882"/>
                <a:gd name="connsiteX26" fmla="*/ 2317532 w 6274676"/>
                <a:gd name="connsiteY26" fmla="*/ 756745 h 1150882"/>
                <a:gd name="connsiteX27" fmla="*/ 2175642 w 6274676"/>
                <a:gd name="connsiteY27" fmla="*/ 756745 h 1150882"/>
                <a:gd name="connsiteX28" fmla="*/ 2017987 w 6274676"/>
                <a:gd name="connsiteY28" fmla="*/ 457200 h 1150882"/>
                <a:gd name="connsiteX29" fmla="*/ 2301766 w 6274676"/>
                <a:gd name="connsiteY29" fmla="*/ 268014 h 1150882"/>
                <a:gd name="connsiteX30" fmla="*/ 2554014 w 6274676"/>
                <a:gd name="connsiteY30" fmla="*/ 220717 h 1150882"/>
                <a:gd name="connsiteX31" fmla="*/ 2632842 w 6274676"/>
                <a:gd name="connsiteY31" fmla="*/ 220717 h 1150882"/>
                <a:gd name="connsiteX32" fmla="*/ 2916621 w 6274676"/>
                <a:gd name="connsiteY32" fmla="*/ 378372 h 1150882"/>
                <a:gd name="connsiteX33" fmla="*/ 3168869 w 6274676"/>
                <a:gd name="connsiteY33" fmla="*/ 409903 h 1150882"/>
                <a:gd name="connsiteX34" fmla="*/ 3468414 w 6274676"/>
                <a:gd name="connsiteY34" fmla="*/ 315310 h 1150882"/>
                <a:gd name="connsiteX35" fmla="*/ 3011214 w 6274676"/>
                <a:gd name="connsiteY35" fmla="*/ 283779 h 1150882"/>
                <a:gd name="connsiteX36" fmla="*/ 2396359 w 6274676"/>
                <a:gd name="connsiteY36" fmla="*/ 0 h 1150882"/>
                <a:gd name="connsiteX37" fmla="*/ 2096814 w 6274676"/>
                <a:gd name="connsiteY37" fmla="*/ 0 h 1150882"/>
                <a:gd name="connsiteX38" fmla="*/ 1813035 w 6274676"/>
                <a:gd name="connsiteY38" fmla="*/ 268014 h 1150882"/>
                <a:gd name="connsiteX39" fmla="*/ 1371600 w 6274676"/>
                <a:gd name="connsiteY39" fmla="*/ 394138 h 1150882"/>
                <a:gd name="connsiteX40" fmla="*/ 677918 w 6274676"/>
                <a:gd name="connsiteY40" fmla="*/ 378372 h 1150882"/>
                <a:gd name="connsiteX41" fmla="*/ 362607 w 6274676"/>
                <a:gd name="connsiteY41" fmla="*/ 677917 h 1150882"/>
                <a:gd name="connsiteX42" fmla="*/ 0 w 6274676"/>
                <a:gd name="connsiteY42" fmla="*/ 725214 h 1150882"/>
                <a:gd name="connsiteX43" fmla="*/ 15766 w 6274676"/>
                <a:gd name="connsiteY43" fmla="*/ 914400 h 1150882"/>
                <a:gd name="connsiteX44" fmla="*/ 283780 w 6274676"/>
                <a:gd name="connsiteY44" fmla="*/ 945931 h 1150882"/>
                <a:gd name="connsiteX45" fmla="*/ 662152 w 6274676"/>
                <a:gd name="connsiteY45" fmla="*/ 756745 h 115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74676" h="1150882">
                  <a:moveTo>
                    <a:pt x="662152" y="756745"/>
                  </a:moveTo>
                  <a:lnTo>
                    <a:pt x="1245476" y="725214"/>
                  </a:lnTo>
                  <a:lnTo>
                    <a:pt x="1466194" y="520262"/>
                  </a:lnTo>
                  <a:lnTo>
                    <a:pt x="1860332" y="630620"/>
                  </a:lnTo>
                  <a:lnTo>
                    <a:pt x="2065283" y="851338"/>
                  </a:lnTo>
                  <a:lnTo>
                    <a:pt x="2364828" y="1072055"/>
                  </a:lnTo>
                  <a:lnTo>
                    <a:pt x="3011214" y="1150882"/>
                  </a:lnTo>
                  <a:lnTo>
                    <a:pt x="3799490" y="930165"/>
                  </a:lnTo>
                  <a:lnTo>
                    <a:pt x="4193628" y="945931"/>
                  </a:lnTo>
                  <a:lnTo>
                    <a:pt x="4398580" y="882869"/>
                  </a:lnTo>
                  <a:lnTo>
                    <a:pt x="4776952" y="1040524"/>
                  </a:lnTo>
                  <a:lnTo>
                    <a:pt x="5139559" y="1150882"/>
                  </a:lnTo>
                  <a:lnTo>
                    <a:pt x="5517932" y="993227"/>
                  </a:lnTo>
                  <a:lnTo>
                    <a:pt x="5770180" y="677917"/>
                  </a:lnTo>
                  <a:lnTo>
                    <a:pt x="5975132" y="536027"/>
                  </a:lnTo>
                  <a:lnTo>
                    <a:pt x="6274676" y="599089"/>
                  </a:lnTo>
                  <a:lnTo>
                    <a:pt x="6258911" y="331076"/>
                  </a:lnTo>
                  <a:lnTo>
                    <a:pt x="6053959" y="299545"/>
                  </a:lnTo>
                  <a:lnTo>
                    <a:pt x="5754414" y="567558"/>
                  </a:lnTo>
                  <a:lnTo>
                    <a:pt x="5533697" y="709448"/>
                  </a:lnTo>
                  <a:lnTo>
                    <a:pt x="5171090" y="457200"/>
                  </a:lnTo>
                  <a:lnTo>
                    <a:pt x="4776952" y="362607"/>
                  </a:lnTo>
                  <a:lnTo>
                    <a:pt x="4335518" y="551793"/>
                  </a:lnTo>
                  <a:lnTo>
                    <a:pt x="3736428" y="646386"/>
                  </a:lnTo>
                  <a:lnTo>
                    <a:pt x="3279228" y="725214"/>
                  </a:lnTo>
                  <a:lnTo>
                    <a:pt x="2806263" y="740979"/>
                  </a:lnTo>
                  <a:lnTo>
                    <a:pt x="2317532" y="756745"/>
                  </a:lnTo>
                  <a:lnTo>
                    <a:pt x="2175642" y="756745"/>
                  </a:lnTo>
                  <a:lnTo>
                    <a:pt x="2017987" y="457200"/>
                  </a:lnTo>
                  <a:lnTo>
                    <a:pt x="2301766" y="268014"/>
                  </a:lnTo>
                  <a:lnTo>
                    <a:pt x="2554014" y="220717"/>
                  </a:lnTo>
                  <a:lnTo>
                    <a:pt x="2632842" y="220717"/>
                  </a:lnTo>
                  <a:lnTo>
                    <a:pt x="2916621" y="378372"/>
                  </a:lnTo>
                  <a:lnTo>
                    <a:pt x="3168869" y="409903"/>
                  </a:lnTo>
                  <a:lnTo>
                    <a:pt x="3468414" y="315310"/>
                  </a:lnTo>
                  <a:lnTo>
                    <a:pt x="3011214" y="283779"/>
                  </a:lnTo>
                  <a:lnTo>
                    <a:pt x="2396359" y="0"/>
                  </a:lnTo>
                  <a:lnTo>
                    <a:pt x="2096814" y="0"/>
                  </a:lnTo>
                  <a:lnTo>
                    <a:pt x="1813035" y="268014"/>
                  </a:lnTo>
                  <a:lnTo>
                    <a:pt x="1371600" y="394138"/>
                  </a:lnTo>
                  <a:lnTo>
                    <a:pt x="677918" y="378372"/>
                  </a:lnTo>
                  <a:lnTo>
                    <a:pt x="362607" y="677917"/>
                  </a:lnTo>
                  <a:lnTo>
                    <a:pt x="0" y="725214"/>
                  </a:lnTo>
                  <a:lnTo>
                    <a:pt x="15766" y="914400"/>
                  </a:lnTo>
                  <a:lnTo>
                    <a:pt x="283780" y="945931"/>
                  </a:lnTo>
                  <a:lnTo>
                    <a:pt x="662152" y="756745"/>
                  </a:lnTo>
                  <a:close/>
                </a:path>
              </a:pathLst>
            </a:custGeom>
            <a:solidFill>
              <a:srgbClr val="C0C1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2049517" y="5202621"/>
              <a:ext cx="630621" cy="583324"/>
            </a:xfrm>
            <a:custGeom>
              <a:avLst/>
              <a:gdLst>
                <a:gd name="connsiteX0" fmla="*/ 0 w 630621"/>
                <a:gd name="connsiteY0" fmla="*/ 0 h 583324"/>
                <a:gd name="connsiteX1" fmla="*/ 189186 w 630621"/>
                <a:gd name="connsiteY1" fmla="*/ 583324 h 583324"/>
                <a:gd name="connsiteX2" fmla="*/ 630621 w 630621"/>
                <a:gd name="connsiteY2" fmla="*/ 583324 h 583324"/>
                <a:gd name="connsiteX3" fmla="*/ 536028 w 630621"/>
                <a:gd name="connsiteY3" fmla="*/ 63062 h 583324"/>
                <a:gd name="connsiteX4" fmla="*/ 0 w 630621"/>
                <a:gd name="connsiteY4" fmla="*/ 0 h 58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1" h="583324">
                  <a:moveTo>
                    <a:pt x="0" y="0"/>
                  </a:moveTo>
                  <a:lnTo>
                    <a:pt x="189186" y="583324"/>
                  </a:lnTo>
                  <a:lnTo>
                    <a:pt x="630621" y="583324"/>
                  </a:lnTo>
                  <a:lnTo>
                    <a:pt x="536028" y="63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4682359" y="4414345"/>
              <a:ext cx="457200" cy="220717"/>
            </a:xfrm>
            <a:custGeom>
              <a:avLst/>
              <a:gdLst>
                <a:gd name="connsiteX0" fmla="*/ 0 w 457200"/>
                <a:gd name="connsiteY0" fmla="*/ 0 h 220717"/>
                <a:gd name="connsiteX1" fmla="*/ 0 w 457200"/>
                <a:gd name="connsiteY1" fmla="*/ 220717 h 220717"/>
                <a:gd name="connsiteX2" fmla="*/ 457200 w 457200"/>
                <a:gd name="connsiteY2" fmla="*/ 189186 h 220717"/>
                <a:gd name="connsiteX3" fmla="*/ 378372 w 457200"/>
                <a:gd name="connsiteY3" fmla="*/ 47296 h 220717"/>
                <a:gd name="connsiteX4" fmla="*/ 0 w 457200"/>
                <a:gd name="connsiteY4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220717">
                  <a:moveTo>
                    <a:pt x="0" y="0"/>
                  </a:moveTo>
                  <a:lnTo>
                    <a:pt x="0" y="220717"/>
                  </a:lnTo>
                  <a:lnTo>
                    <a:pt x="457200" y="189186"/>
                  </a:lnTo>
                  <a:lnTo>
                    <a:pt x="378372" y="47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7740869" y="5502166"/>
              <a:ext cx="425669" cy="189186"/>
            </a:xfrm>
            <a:custGeom>
              <a:avLst/>
              <a:gdLst>
                <a:gd name="connsiteX0" fmla="*/ 0 w 425669"/>
                <a:gd name="connsiteY0" fmla="*/ 173420 h 189186"/>
                <a:gd name="connsiteX1" fmla="*/ 425669 w 425669"/>
                <a:gd name="connsiteY1" fmla="*/ 189186 h 189186"/>
                <a:gd name="connsiteX2" fmla="*/ 394138 w 425669"/>
                <a:gd name="connsiteY2" fmla="*/ 15765 h 189186"/>
                <a:gd name="connsiteX3" fmla="*/ 0 w 425669"/>
                <a:gd name="connsiteY3" fmla="*/ 0 h 189186"/>
                <a:gd name="connsiteX4" fmla="*/ 0 w 425669"/>
                <a:gd name="connsiteY4" fmla="*/ 173420 h 189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5669" h="189186">
                  <a:moveTo>
                    <a:pt x="0" y="173420"/>
                  </a:moveTo>
                  <a:lnTo>
                    <a:pt x="425669" y="189186"/>
                  </a:lnTo>
                  <a:lnTo>
                    <a:pt x="394138" y="15765"/>
                  </a:lnTo>
                  <a:lnTo>
                    <a:pt x="0" y="0"/>
                  </a:lnTo>
                  <a:lnTo>
                    <a:pt x="0" y="1734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9869214" y="5391807"/>
              <a:ext cx="630620" cy="299545"/>
            </a:xfrm>
            <a:custGeom>
              <a:avLst/>
              <a:gdLst>
                <a:gd name="connsiteX0" fmla="*/ 0 w 630620"/>
                <a:gd name="connsiteY0" fmla="*/ 47296 h 299545"/>
                <a:gd name="connsiteX1" fmla="*/ 15765 w 630620"/>
                <a:gd name="connsiteY1" fmla="*/ 299545 h 299545"/>
                <a:gd name="connsiteX2" fmla="*/ 630620 w 630620"/>
                <a:gd name="connsiteY2" fmla="*/ 220717 h 299545"/>
                <a:gd name="connsiteX3" fmla="*/ 583324 w 630620"/>
                <a:gd name="connsiteY3" fmla="*/ 0 h 299545"/>
                <a:gd name="connsiteX4" fmla="*/ 0 w 630620"/>
                <a:gd name="connsiteY4" fmla="*/ 47296 h 299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620" h="299545">
                  <a:moveTo>
                    <a:pt x="0" y="47296"/>
                  </a:moveTo>
                  <a:lnTo>
                    <a:pt x="15765" y="299545"/>
                  </a:lnTo>
                  <a:lnTo>
                    <a:pt x="630620" y="220717"/>
                  </a:lnTo>
                  <a:lnTo>
                    <a:pt x="583324" y="0"/>
                  </a:lnTo>
                  <a:lnTo>
                    <a:pt x="0" y="472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7598979" y="6353503"/>
              <a:ext cx="1072055" cy="173421"/>
            </a:xfrm>
            <a:custGeom>
              <a:avLst/>
              <a:gdLst>
                <a:gd name="connsiteX0" fmla="*/ 0 w 1072055"/>
                <a:gd name="connsiteY0" fmla="*/ 0 h 173421"/>
                <a:gd name="connsiteX1" fmla="*/ 157655 w 1072055"/>
                <a:gd name="connsiteY1" fmla="*/ 173421 h 173421"/>
                <a:gd name="connsiteX2" fmla="*/ 1072055 w 1072055"/>
                <a:gd name="connsiteY2" fmla="*/ 126125 h 173421"/>
                <a:gd name="connsiteX3" fmla="*/ 961697 w 1072055"/>
                <a:gd name="connsiteY3" fmla="*/ 15766 h 173421"/>
                <a:gd name="connsiteX4" fmla="*/ 0 w 1072055"/>
                <a:gd name="connsiteY4" fmla="*/ 0 h 17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2055" h="173421">
                  <a:moveTo>
                    <a:pt x="0" y="0"/>
                  </a:moveTo>
                  <a:lnTo>
                    <a:pt x="157655" y="173421"/>
                  </a:lnTo>
                  <a:lnTo>
                    <a:pt x="1072055" y="126125"/>
                  </a:lnTo>
                  <a:lnTo>
                    <a:pt x="961697" y="15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32" name="肘形连接符 31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肘形连接符 35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直线连接符 39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59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  <a:endParaRPr kumimoji="1" lang="zh-CN" altLang="en-US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90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673503" y="3606283"/>
            <a:ext cx="10388519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545DBC7-0E7E-5249-BF19-8815E0EED612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cxnSp>
        <p:nvCxnSpPr>
          <p:cNvPr id="34" name="直线箭头连接符 33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</p:spTree>
    <p:extLst>
      <p:ext uri="{BB962C8B-B14F-4D97-AF65-F5344CB8AC3E}">
        <p14:creationId xmlns:p14="http://schemas.microsoft.com/office/powerpoint/2010/main" val="875537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1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形状 18"/>
          <p:cNvSpPr/>
          <p:nvPr/>
        </p:nvSpPr>
        <p:spPr>
          <a:xfrm>
            <a:off x="2249424" y="3606283"/>
            <a:ext cx="751636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</a:t>
            </a:r>
            <a:endParaRPr kumimoji="1" lang="zh-CN" altLang="en-US" sz="24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: </a:t>
            </a:r>
          </a:p>
          <a:p>
            <a:pPr lvl="1"/>
            <a:r>
              <a:rPr kumimoji="1" lang="en-US" altLang="zh-CN" dirty="0" smtClean="0"/>
              <a:t>documents about a topic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x-position: </a:t>
            </a:r>
            <a:r>
              <a:rPr kumimoji="1" lang="en-US" altLang="zh-CN" dirty="0" smtClean="0"/>
              <a:t>time period of appearance</a:t>
            </a:r>
          </a:p>
        </p:txBody>
      </p: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1626477" y="365124"/>
            <a:ext cx="1260000" cy="864000"/>
          </a:xfrm>
          <a:noFill/>
          <a:ln w="57150">
            <a:solidFill>
              <a:srgbClr val="F7A3A1"/>
            </a:solidFill>
          </a:ln>
        </p:spPr>
        <p:txBody>
          <a:bodyPr>
            <a:normAutofit/>
          </a:bodyPr>
          <a:lstStyle/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6" name="直线连接符 15"/>
          <p:cNvCxnSpPr/>
          <p:nvPr/>
        </p:nvCxnSpPr>
        <p:spPr>
          <a:xfrm>
            <a:off x="2225689" y="2957209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49121" y="2353597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Start to have documents talking about topic 1 at time point A</a:t>
            </a:r>
            <a:endParaRPr kumimoji="1" lang="zh-CN" altLang="en-US" dirty="0"/>
          </a:p>
        </p:txBody>
      </p:sp>
      <p:cxnSp>
        <p:nvCxnSpPr>
          <p:cNvPr id="20" name="直线连接符 19"/>
          <p:cNvCxnSpPr/>
          <p:nvPr/>
        </p:nvCxnSpPr>
        <p:spPr>
          <a:xfrm>
            <a:off x="9693289" y="2725561"/>
            <a:ext cx="19455" cy="3764266"/>
          </a:xfrm>
          <a:prstGeom prst="line">
            <a:avLst/>
          </a:prstGeom>
          <a:ln w="57150">
            <a:solidFill>
              <a:srgbClr val="4472C4">
                <a:alpha val="50196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416721" y="2121949"/>
            <a:ext cx="33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No documents talking about topic 1 after time point B</a:t>
            </a:r>
            <a:endParaRPr kumimoji="1" lang="zh-CN" altLang="en-US" dirty="0"/>
          </a:p>
        </p:txBody>
      </p:sp>
      <p:cxnSp>
        <p:nvCxnSpPr>
          <p:cNvPr id="35" name="直线箭头连接符 34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845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1" grpId="0"/>
      <p:bldP spid="2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5DBC7-0E7E-5249-BF19-8815E0EED612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819807" y="5896303"/>
            <a:ext cx="10388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807" y="5896303"/>
            <a:ext cx="103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Early time                                                                                                                               </a:t>
            </a:r>
            <a:r>
              <a:rPr kumimoji="1" lang="en-US" altLang="zh-CN" b="1" dirty="0">
                <a:solidFill>
                  <a:schemeClr val="accent1">
                    <a:lumMod val="50000"/>
                  </a:schemeClr>
                </a:solidFill>
              </a:rPr>
              <a:t>L</a:t>
            </a:r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ater time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603371" y="6167234"/>
            <a:ext cx="198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1">
                    <a:lumMod val="50000"/>
                  </a:schemeClr>
                </a:solidFill>
              </a:rPr>
              <a:t>Time line</a:t>
            </a:r>
            <a:endParaRPr kumimoji="1"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任意形状 18"/>
          <p:cNvSpPr/>
          <p:nvPr/>
        </p:nvSpPr>
        <p:spPr>
          <a:xfrm>
            <a:off x="2042810" y="4871971"/>
            <a:ext cx="748705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1b</a:t>
            </a:r>
            <a:endParaRPr kumimoji="1" lang="zh-CN" altLang="en-US" sz="2400" b="1" dirty="0"/>
          </a:p>
        </p:txBody>
      </p:sp>
      <p:sp>
        <p:nvSpPr>
          <p:cNvPr id="16" name="任意形状 15"/>
          <p:cNvSpPr/>
          <p:nvPr/>
        </p:nvSpPr>
        <p:spPr>
          <a:xfrm>
            <a:off x="819808" y="2889329"/>
            <a:ext cx="10388518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2a</a:t>
            </a:r>
            <a:endParaRPr kumimoji="1" lang="zh-CN" altLang="en-US" sz="2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420255" y="27422"/>
            <a:ext cx="4933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Stream graph: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Strip 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dirty="0" smtClean="0"/>
              <a:t>x-position: time period of appearance</a:t>
            </a:r>
          </a:p>
          <a:p>
            <a:pPr marL="800100" lvl="1" indent="-342900">
              <a:buFont typeface="+mj-lt"/>
              <a:buAutoNum type="arabicPeriod"/>
            </a:pPr>
            <a:r>
              <a:rPr kumimoji="1" lang="en-US" altLang="zh-CN" b="1" u="sng" dirty="0" smtClean="0"/>
              <a:t>Y- position: </a:t>
            </a:r>
            <a:r>
              <a:rPr kumimoji="1" lang="en-US" altLang="zh-CN" dirty="0" smtClean="0"/>
              <a:t>no meaning;</a:t>
            </a:r>
            <a:endParaRPr kumimoji="1" lang="zh-CN" altLang="en-US" dirty="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1626477" y="365124"/>
            <a:ext cx="1260000" cy="864000"/>
          </a:xfrm>
          <a:prstGeom prst="rect">
            <a:avLst/>
          </a:prstGeom>
          <a:noFill/>
          <a:ln w="57150">
            <a:solidFill>
              <a:srgbClr val="F7A3A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Stream </a:t>
            </a:r>
            <a:b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kumimoji="1" lang="en-US" altLang="zh-CN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2785235" y="488729"/>
            <a:ext cx="683177" cy="725216"/>
            <a:chOff x="3242437" y="567557"/>
            <a:chExt cx="715688" cy="646388"/>
          </a:xfrm>
        </p:grpSpPr>
        <p:cxnSp>
          <p:nvCxnSpPr>
            <p:cNvPr id="24" name="肘形连接符 23"/>
            <p:cNvCxnSpPr/>
            <p:nvPr/>
          </p:nvCxnSpPr>
          <p:spPr>
            <a:xfrm>
              <a:off x="3294993" y="867103"/>
              <a:ext cx="630621" cy="34684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肘形连接符 24"/>
            <p:cNvCxnSpPr/>
            <p:nvPr/>
          </p:nvCxnSpPr>
          <p:spPr>
            <a:xfrm flipV="1">
              <a:off x="3242437" y="567557"/>
              <a:ext cx="715688" cy="29428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线连接符 25"/>
          <p:cNvCxnSpPr/>
          <p:nvPr/>
        </p:nvCxnSpPr>
        <p:spPr>
          <a:xfrm>
            <a:off x="1072056" y="818905"/>
            <a:ext cx="5491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标题 1"/>
          <p:cNvSpPr txBox="1">
            <a:spLocks/>
          </p:cNvSpPr>
          <p:nvPr/>
        </p:nvSpPr>
        <p:spPr>
          <a:xfrm>
            <a:off x="3437377" y="2742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glyph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3463649" y="794682"/>
            <a:ext cx="3310264" cy="739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thread</a:t>
            </a:r>
            <a:endParaRPr kumimoji="1"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任意形状 28"/>
          <p:cNvSpPr/>
          <p:nvPr/>
        </p:nvSpPr>
        <p:spPr>
          <a:xfrm>
            <a:off x="6280137" y="1977271"/>
            <a:ext cx="49355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2b</a:t>
            </a:r>
            <a:endParaRPr kumimoji="1" lang="zh-CN" altLang="en-US" sz="2400" b="1" dirty="0"/>
          </a:p>
        </p:txBody>
      </p:sp>
      <p:sp>
        <p:nvSpPr>
          <p:cNvPr id="30" name="任意形状 29"/>
          <p:cNvSpPr/>
          <p:nvPr/>
        </p:nvSpPr>
        <p:spPr>
          <a:xfrm>
            <a:off x="7187184" y="3847639"/>
            <a:ext cx="4021142" cy="888867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2c</a:t>
            </a:r>
            <a:endParaRPr kumimoji="1" lang="zh-CN" altLang="en-US" sz="2400" b="1" dirty="0"/>
          </a:p>
        </p:txBody>
      </p:sp>
      <p:sp>
        <p:nvSpPr>
          <p:cNvPr id="31" name="任意形状 30"/>
          <p:cNvSpPr/>
          <p:nvPr/>
        </p:nvSpPr>
        <p:spPr>
          <a:xfrm>
            <a:off x="875906" y="3967491"/>
            <a:ext cx="3257182" cy="633549"/>
          </a:xfrm>
          <a:custGeom>
            <a:avLst/>
            <a:gdLst>
              <a:gd name="connsiteX0" fmla="*/ 127480 w 10274518"/>
              <a:gd name="connsiteY0" fmla="*/ 88289 h 1108025"/>
              <a:gd name="connsiteX1" fmla="*/ 1567174 w 10274518"/>
              <a:gd name="connsiteY1" fmla="*/ 88289 h 1108025"/>
              <a:gd name="connsiteX2" fmla="*/ 2111923 w 10274518"/>
              <a:gd name="connsiteY2" fmla="*/ 496851 h 1108025"/>
              <a:gd name="connsiteX3" fmla="*/ 2753949 w 10274518"/>
              <a:gd name="connsiteY3" fmla="*/ 574672 h 1108025"/>
              <a:gd name="connsiteX4" fmla="*/ 3162510 w 10274518"/>
              <a:gd name="connsiteY4" fmla="*/ 399575 h 1108025"/>
              <a:gd name="connsiteX5" fmla="*/ 4154731 w 10274518"/>
              <a:gd name="connsiteY5" fmla="*/ 205021 h 1108025"/>
              <a:gd name="connsiteX6" fmla="*/ 7929063 w 10274518"/>
              <a:gd name="connsiteY6" fmla="*/ 185566 h 1108025"/>
              <a:gd name="connsiteX7" fmla="*/ 10069149 w 10274518"/>
              <a:gd name="connsiteY7" fmla="*/ 205021 h 1108025"/>
              <a:gd name="connsiteX8" fmla="*/ 10205336 w 10274518"/>
              <a:gd name="connsiteY8" fmla="*/ 224477 h 1108025"/>
              <a:gd name="connsiteX9" fmla="*/ 10224791 w 10274518"/>
              <a:gd name="connsiteY9" fmla="*/ 905413 h 1108025"/>
              <a:gd name="connsiteX10" fmla="*/ 10224791 w 10274518"/>
              <a:gd name="connsiteY10" fmla="*/ 983234 h 1108025"/>
              <a:gd name="connsiteX11" fmla="*/ 9563310 w 10274518"/>
              <a:gd name="connsiteY11" fmla="*/ 983234 h 1108025"/>
              <a:gd name="connsiteX12" fmla="*/ 7170306 w 10274518"/>
              <a:gd name="connsiteY12" fmla="*/ 983234 h 1108025"/>
              <a:gd name="connsiteX13" fmla="*/ 6255906 w 10274518"/>
              <a:gd name="connsiteY13" fmla="*/ 710860 h 1108025"/>
              <a:gd name="connsiteX14" fmla="*/ 5536059 w 10274518"/>
              <a:gd name="connsiteY14" fmla="*/ 671949 h 1108025"/>
              <a:gd name="connsiteX15" fmla="*/ 4952400 w 10274518"/>
              <a:gd name="connsiteY15" fmla="*/ 944323 h 1108025"/>
              <a:gd name="connsiteX16" fmla="*/ 4038000 w 10274518"/>
              <a:gd name="connsiteY16" fmla="*/ 1022145 h 1108025"/>
              <a:gd name="connsiteX17" fmla="*/ 3357063 w 10274518"/>
              <a:gd name="connsiteY17" fmla="*/ 769226 h 1108025"/>
              <a:gd name="connsiteX18" fmla="*/ 2948502 w 10274518"/>
              <a:gd name="connsiteY18" fmla="*/ 749770 h 1108025"/>
              <a:gd name="connsiteX19" fmla="*/ 2539940 w 10274518"/>
              <a:gd name="connsiteY19" fmla="*/ 749770 h 1108025"/>
              <a:gd name="connsiteX20" fmla="*/ 1936825 w 10274518"/>
              <a:gd name="connsiteY20" fmla="*/ 983234 h 1108025"/>
              <a:gd name="connsiteX21" fmla="*/ 1100246 w 10274518"/>
              <a:gd name="connsiteY21" fmla="*/ 1022145 h 1108025"/>
              <a:gd name="connsiteX22" fmla="*/ 185846 w 10274518"/>
              <a:gd name="connsiteY22" fmla="*/ 1041600 h 1108025"/>
              <a:gd name="connsiteX23" fmla="*/ 127480 w 10274518"/>
              <a:gd name="connsiteY23" fmla="*/ 88289 h 1108025"/>
              <a:gd name="connsiteX0" fmla="*/ 110328 w 10315732"/>
              <a:gd name="connsiteY0" fmla="*/ 447567 h 986794"/>
              <a:gd name="connsiteX1" fmla="*/ 1608388 w 10315732"/>
              <a:gd name="connsiteY1" fmla="*/ 94 h 986794"/>
              <a:gd name="connsiteX2" fmla="*/ 2153137 w 10315732"/>
              <a:gd name="connsiteY2" fmla="*/ 408656 h 986794"/>
              <a:gd name="connsiteX3" fmla="*/ 2795163 w 10315732"/>
              <a:gd name="connsiteY3" fmla="*/ 486477 h 986794"/>
              <a:gd name="connsiteX4" fmla="*/ 3203724 w 10315732"/>
              <a:gd name="connsiteY4" fmla="*/ 311380 h 986794"/>
              <a:gd name="connsiteX5" fmla="*/ 4195945 w 10315732"/>
              <a:gd name="connsiteY5" fmla="*/ 116826 h 986794"/>
              <a:gd name="connsiteX6" fmla="*/ 7970277 w 10315732"/>
              <a:gd name="connsiteY6" fmla="*/ 97371 h 986794"/>
              <a:gd name="connsiteX7" fmla="*/ 10110363 w 10315732"/>
              <a:gd name="connsiteY7" fmla="*/ 116826 h 986794"/>
              <a:gd name="connsiteX8" fmla="*/ 10246550 w 10315732"/>
              <a:gd name="connsiteY8" fmla="*/ 136282 h 986794"/>
              <a:gd name="connsiteX9" fmla="*/ 10266005 w 10315732"/>
              <a:gd name="connsiteY9" fmla="*/ 817218 h 986794"/>
              <a:gd name="connsiteX10" fmla="*/ 10266005 w 10315732"/>
              <a:gd name="connsiteY10" fmla="*/ 895039 h 986794"/>
              <a:gd name="connsiteX11" fmla="*/ 9604524 w 10315732"/>
              <a:gd name="connsiteY11" fmla="*/ 895039 h 986794"/>
              <a:gd name="connsiteX12" fmla="*/ 7211520 w 10315732"/>
              <a:gd name="connsiteY12" fmla="*/ 895039 h 986794"/>
              <a:gd name="connsiteX13" fmla="*/ 6297120 w 10315732"/>
              <a:gd name="connsiteY13" fmla="*/ 622665 h 986794"/>
              <a:gd name="connsiteX14" fmla="*/ 5577273 w 10315732"/>
              <a:gd name="connsiteY14" fmla="*/ 583754 h 986794"/>
              <a:gd name="connsiteX15" fmla="*/ 4993614 w 10315732"/>
              <a:gd name="connsiteY15" fmla="*/ 856128 h 986794"/>
              <a:gd name="connsiteX16" fmla="*/ 4079214 w 10315732"/>
              <a:gd name="connsiteY16" fmla="*/ 933950 h 986794"/>
              <a:gd name="connsiteX17" fmla="*/ 3398277 w 10315732"/>
              <a:gd name="connsiteY17" fmla="*/ 681031 h 986794"/>
              <a:gd name="connsiteX18" fmla="*/ 2989716 w 10315732"/>
              <a:gd name="connsiteY18" fmla="*/ 661575 h 986794"/>
              <a:gd name="connsiteX19" fmla="*/ 2581154 w 10315732"/>
              <a:gd name="connsiteY19" fmla="*/ 661575 h 986794"/>
              <a:gd name="connsiteX20" fmla="*/ 1978039 w 10315732"/>
              <a:gd name="connsiteY20" fmla="*/ 895039 h 986794"/>
              <a:gd name="connsiteX21" fmla="*/ 1141460 w 10315732"/>
              <a:gd name="connsiteY21" fmla="*/ 933950 h 986794"/>
              <a:gd name="connsiteX22" fmla="*/ 227060 w 10315732"/>
              <a:gd name="connsiteY22" fmla="*/ 953405 h 986794"/>
              <a:gd name="connsiteX23" fmla="*/ 110328 w 10315732"/>
              <a:gd name="connsiteY23" fmla="*/ 447567 h 986794"/>
              <a:gd name="connsiteX0" fmla="*/ 56848 w 10262252"/>
              <a:gd name="connsiteY0" fmla="*/ 447567 h 942673"/>
              <a:gd name="connsiteX1" fmla="*/ 1554908 w 10262252"/>
              <a:gd name="connsiteY1" fmla="*/ 94 h 942673"/>
              <a:gd name="connsiteX2" fmla="*/ 2099657 w 10262252"/>
              <a:gd name="connsiteY2" fmla="*/ 408656 h 942673"/>
              <a:gd name="connsiteX3" fmla="*/ 2741683 w 10262252"/>
              <a:gd name="connsiteY3" fmla="*/ 486477 h 942673"/>
              <a:gd name="connsiteX4" fmla="*/ 3150244 w 10262252"/>
              <a:gd name="connsiteY4" fmla="*/ 311380 h 942673"/>
              <a:gd name="connsiteX5" fmla="*/ 4142465 w 10262252"/>
              <a:gd name="connsiteY5" fmla="*/ 116826 h 942673"/>
              <a:gd name="connsiteX6" fmla="*/ 7916797 w 10262252"/>
              <a:gd name="connsiteY6" fmla="*/ 97371 h 942673"/>
              <a:gd name="connsiteX7" fmla="*/ 10056883 w 10262252"/>
              <a:gd name="connsiteY7" fmla="*/ 116826 h 942673"/>
              <a:gd name="connsiteX8" fmla="*/ 10193070 w 10262252"/>
              <a:gd name="connsiteY8" fmla="*/ 136282 h 942673"/>
              <a:gd name="connsiteX9" fmla="*/ 10212525 w 10262252"/>
              <a:gd name="connsiteY9" fmla="*/ 817218 h 942673"/>
              <a:gd name="connsiteX10" fmla="*/ 10212525 w 10262252"/>
              <a:gd name="connsiteY10" fmla="*/ 895039 h 942673"/>
              <a:gd name="connsiteX11" fmla="*/ 9551044 w 10262252"/>
              <a:gd name="connsiteY11" fmla="*/ 895039 h 942673"/>
              <a:gd name="connsiteX12" fmla="*/ 7158040 w 10262252"/>
              <a:gd name="connsiteY12" fmla="*/ 895039 h 942673"/>
              <a:gd name="connsiteX13" fmla="*/ 6243640 w 10262252"/>
              <a:gd name="connsiteY13" fmla="*/ 622665 h 942673"/>
              <a:gd name="connsiteX14" fmla="*/ 5523793 w 10262252"/>
              <a:gd name="connsiteY14" fmla="*/ 583754 h 942673"/>
              <a:gd name="connsiteX15" fmla="*/ 4940134 w 10262252"/>
              <a:gd name="connsiteY15" fmla="*/ 856128 h 942673"/>
              <a:gd name="connsiteX16" fmla="*/ 4025734 w 10262252"/>
              <a:gd name="connsiteY16" fmla="*/ 933950 h 942673"/>
              <a:gd name="connsiteX17" fmla="*/ 3344797 w 10262252"/>
              <a:gd name="connsiteY17" fmla="*/ 681031 h 942673"/>
              <a:gd name="connsiteX18" fmla="*/ 2936236 w 10262252"/>
              <a:gd name="connsiteY18" fmla="*/ 661575 h 942673"/>
              <a:gd name="connsiteX19" fmla="*/ 2527674 w 10262252"/>
              <a:gd name="connsiteY19" fmla="*/ 661575 h 942673"/>
              <a:gd name="connsiteX20" fmla="*/ 1924559 w 10262252"/>
              <a:gd name="connsiteY20" fmla="*/ 895039 h 942673"/>
              <a:gd name="connsiteX21" fmla="*/ 1087980 w 10262252"/>
              <a:gd name="connsiteY21" fmla="*/ 933950 h 942673"/>
              <a:gd name="connsiteX22" fmla="*/ 387589 w 10262252"/>
              <a:gd name="connsiteY22" fmla="*/ 642120 h 942673"/>
              <a:gd name="connsiteX23" fmla="*/ 56848 w 10262252"/>
              <a:gd name="connsiteY23" fmla="*/ 447567 h 942673"/>
              <a:gd name="connsiteX0" fmla="*/ 59568 w 10264972"/>
              <a:gd name="connsiteY0" fmla="*/ 447567 h 942673"/>
              <a:gd name="connsiteX1" fmla="*/ 1557628 w 10264972"/>
              <a:gd name="connsiteY1" fmla="*/ 94 h 942673"/>
              <a:gd name="connsiteX2" fmla="*/ 2102377 w 10264972"/>
              <a:gd name="connsiteY2" fmla="*/ 408656 h 942673"/>
              <a:gd name="connsiteX3" fmla="*/ 2744403 w 10264972"/>
              <a:gd name="connsiteY3" fmla="*/ 486477 h 942673"/>
              <a:gd name="connsiteX4" fmla="*/ 3152964 w 10264972"/>
              <a:gd name="connsiteY4" fmla="*/ 311380 h 942673"/>
              <a:gd name="connsiteX5" fmla="*/ 4145185 w 10264972"/>
              <a:gd name="connsiteY5" fmla="*/ 116826 h 942673"/>
              <a:gd name="connsiteX6" fmla="*/ 7919517 w 10264972"/>
              <a:gd name="connsiteY6" fmla="*/ 97371 h 942673"/>
              <a:gd name="connsiteX7" fmla="*/ 10059603 w 10264972"/>
              <a:gd name="connsiteY7" fmla="*/ 116826 h 942673"/>
              <a:gd name="connsiteX8" fmla="*/ 10195790 w 10264972"/>
              <a:gd name="connsiteY8" fmla="*/ 136282 h 942673"/>
              <a:gd name="connsiteX9" fmla="*/ 10215245 w 10264972"/>
              <a:gd name="connsiteY9" fmla="*/ 817218 h 942673"/>
              <a:gd name="connsiteX10" fmla="*/ 10215245 w 10264972"/>
              <a:gd name="connsiteY10" fmla="*/ 895039 h 942673"/>
              <a:gd name="connsiteX11" fmla="*/ 9553764 w 10264972"/>
              <a:gd name="connsiteY11" fmla="*/ 895039 h 942673"/>
              <a:gd name="connsiteX12" fmla="*/ 7160760 w 10264972"/>
              <a:gd name="connsiteY12" fmla="*/ 895039 h 942673"/>
              <a:gd name="connsiteX13" fmla="*/ 6246360 w 10264972"/>
              <a:gd name="connsiteY13" fmla="*/ 622665 h 942673"/>
              <a:gd name="connsiteX14" fmla="*/ 5526513 w 10264972"/>
              <a:gd name="connsiteY14" fmla="*/ 583754 h 942673"/>
              <a:gd name="connsiteX15" fmla="*/ 4942854 w 10264972"/>
              <a:gd name="connsiteY15" fmla="*/ 856128 h 942673"/>
              <a:gd name="connsiteX16" fmla="*/ 4028454 w 10264972"/>
              <a:gd name="connsiteY16" fmla="*/ 933950 h 942673"/>
              <a:gd name="connsiteX17" fmla="*/ 3347517 w 10264972"/>
              <a:gd name="connsiteY17" fmla="*/ 681031 h 942673"/>
              <a:gd name="connsiteX18" fmla="*/ 2938956 w 10264972"/>
              <a:gd name="connsiteY18" fmla="*/ 661575 h 942673"/>
              <a:gd name="connsiteX19" fmla="*/ 2530394 w 10264972"/>
              <a:gd name="connsiteY19" fmla="*/ 661575 h 942673"/>
              <a:gd name="connsiteX20" fmla="*/ 1927279 w 10264972"/>
              <a:gd name="connsiteY20" fmla="*/ 895039 h 942673"/>
              <a:gd name="connsiteX21" fmla="*/ 1246343 w 10264972"/>
              <a:gd name="connsiteY21" fmla="*/ 700486 h 942673"/>
              <a:gd name="connsiteX22" fmla="*/ 390309 w 10264972"/>
              <a:gd name="connsiteY22" fmla="*/ 642120 h 942673"/>
              <a:gd name="connsiteX23" fmla="*/ 59568 w 10264972"/>
              <a:gd name="connsiteY23" fmla="*/ 447567 h 942673"/>
              <a:gd name="connsiteX0" fmla="*/ 52777 w 10258181"/>
              <a:gd name="connsiteY0" fmla="*/ 447567 h 942673"/>
              <a:gd name="connsiteX1" fmla="*/ 1550837 w 10258181"/>
              <a:gd name="connsiteY1" fmla="*/ 94 h 942673"/>
              <a:gd name="connsiteX2" fmla="*/ 2095586 w 10258181"/>
              <a:gd name="connsiteY2" fmla="*/ 408656 h 942673"/>
              <a:gd name="connsiteX3" fmla="*/ 2737612 w 10258181"/>
              <a:gd name="connsiteY3" fmla="*/ 486477 h 942673"/>
              <a:gd name="connsiteX4" fmla="*/ 3146173 w 10258181"/>
              <a:gd name="connsiteY4" fmla="*/ 311380 h 942673"/>
              <a:gd name="connsiteX5" fmla="*/ 4138394 w 10258181"/>
              <a:gd name="connsiteY5" fmla="*/ 116826 h 942673"/>
              <a:gd name="connsiteX6" fmla="*/ 7912726 w 10258181"/>
              <a:gd name="connsiteY6" fmla="*/ 97371 h 942673"/>
              <a:gd name="connsiteX7" fmla="*/ 10052812 w 10258181"/>
              <a:gd name="connsiteY7" fmla="*/ 116826 h 942673"/>
              <a:gd name="connsiteX8" fmla="*/ 10188999 w 10258181"/>
              <a:gd name="connsiteY8" fmla="*/ 136282 h 942673"/>
              <a:gd name="connsiteX9" fmla="*/ 10208454 w 10258181"/>
              <a:gd name="connsiteY9" fmla="*/ 817218 h 942673"/>
              <a:gd name="connsiteX10" fmla="*/ 10208454 w 10258181"/>
              <a:gd name="connsiteY10" fmla="*/ 895039 h 942673"/>
              <a:gd name="connsiteX11" fmla="*/ 9546973 w 10258181"/>
              <a:gd name="connsiteY11" fmla="*/ 895039 h 942673"/>
              <a:gd name="connsiteX12" fmla="*/ 7153969 w 10258181"/>
              <a:gd name="connsiteY12" fmla="*/ 895039 h 942673"/>
              <a:gd name="connsiteX13" fmla="*/ 6239569 w 10258181"/>
              <a:gd name="connsiteY13" fmla="*/ 622665 h 942673"/>
              <a:gd name="connsiteX14" fmla="*/ 5519722 w 10258181"/>
              <a:gd name="connsiteY14" fmla="*/ 583754 h 942673"/>
              <a:gd name="connsiteX15" fmla="*/ 4936063 w 10258181"/>
              <a:gd name="connsiteY15" fmla="*/ 856128 h 942673"/>
              <a:gd name="connsiteX16" fmla="*/ 4021663 w 10258181"/>
              <a:gd name="connsiteY16" fmla="*/ 933950 h 942673"/>
              <a:gd name="connsiteX17" fmla="*/ 3340726 w 10258181"/>
              <a:gd name="connsiteY17" fmla="*/ 681031 h 942673"/>
              <a:gd name="connsiteX18" fmla="*/ 2932165 w 10258181"/>
              <a:gd name="connsiteY18" fmla="*/ 661575 h 942673"/>
              <a:gd name="connsiteX19" fmla="*/ 2523603 w 10258181"/>
              <a:gd name="connsiteY19" fmla="*/ 661575 h 942673"/>
              <a:gd name="connsiteX20" fmla="*/ 1920488 w 10258181"/>
              <a:gd name="connsiteY20" fmla="*/ 895039 h 942673"/>
              <a:gd name="connsiteX21" fmla="*/ 1239552 w 10258181"/>
              <a:gd name="connsiteY21" fmla="*/ 700486 h 942673"/>
              <a:gd name="connsiteX22" fmla="*/ 422429 w 10258181"/>
              <a:gd name="connsiteY22" fmla="*/ 544844 h 942673"/>
              <a:gd name="connsiteX23" fmla="*/ 52777 w 10258181"/>
              <a:gd name="connsiteY23" fmla="*/ 447567 h 942673"/>
              <a:gd name="connsiteX0" fmla="*/ 46864 w 10330089"/>
              <a:gd name="connsiteY0" fmla="*/ 78065 h 981733"/>
              <a:gd name="connsiteX1" fmla="*/ 1622745 w 10330089"/>
              <a:gd name="connsiteY1" fmla="*/ 39154 h 981733"/>
              <a:gd name="connsiteX2" fmla="*/ 2167494 w 10330089"/>
              <a:gd name="connsiteY2" fmla="*/ 447716 h 981733"/>
              <a:gd name="connsiteX3" fmla="*/ 2809520 w 10330089"/>
              <a:gd name="connsiteY3" fmla="*/ 525537 h 981733"/>
              <a:gd name="connsiteX4" fmla="*/ 3218081 w 10330089"/>
              <a:gd name="connsiteY4" fmla="*/ 350440 h 981733"/>
              <a:gd name="connsiteX5" fmla="*/ 4210302 w 10330089"/>
              <a:gd name="connsiteY5" fmla="*/ 155886 h 981733"/>
              <a:gd name="connsiteX6" fmla="*/ 7984634 w 10330089"/>
              <a:gd name="connsiteY6" fmla="*/ 136431 h 981733"/>
              <a:gd name="connsiteX7" fmla="*/ 10124720 w 10330089"/>
              <a:gd name="connsiteY7" fmla="*/ 155886 h 981733"/>
              <a:gd name="connsiteX8" fmla="*/ 10260907 w 10330089"/>
              <a:gd name="connsiteY8" fmla="*/ 175342 h 981733"/>
              <a:gd name="connsiteX9" fmla="*/ 10280362 w 10330089"/>
              <a:gd name="connsiteY9" fmla="*/ 856278 h 981733"/>
              <a:gd name="connsiteX10" fmla="*/ 10280362 w 10330089"/>
              <a:gd name="connsiteY10" fmla="*/ 934099 h 981733"/>
              <a:gd name="connsiteX11" fmla="*/ 9618881 w 10330089"/>
              <a:gd name="connsiteY11" fmla="*/ 934099 h 981733"/>
              <a:gd name="connsiteX12" fmla="*/ 7225877 w 10330089"/>
              <a:gd name="connsiteY12" fmla="*/ 934099 h 981733"/>
              <a:gd name="connsiteX13" fmla="*/ 6311477 w 10330089"/>
              <a:gd name="connsiteY13" fmla="*/ 661725 h 981733"/>
              <a:gd name="connsiteX14" fmla="*/ 5591630 w 10330089"/>
              <a:gd name="connsiteY14" fmla="*/ 622814 h 981733"/>
              <a:gd name="connsiteX15" fmla="*/ 5007971 w 10330089"/>
              <a:gd name="connsiteY15" fmla="*/ 895188 h 981733"/>
              <a:gd name="connsiteX16" fmla="*/ 4093571 w 10330089"/>
              <a:gd name="connsiteY16" fmla="*/ 973010 h 981733"/>
              <a:gd name="connsiteX17" fmla="*/ 3412634 w 10330089"/>
              <a:gd name="connsiteY17" fmla="*/ 720091 h 981733"/>
              <a:gd name="connsiteX18" fmla="*/ 3004073 w 10330089"/>
              <a:gd name="connsiteY18" fmla="*/ 700635 h 981733"/>
              <a:gd name="connsiteX19" fmla="*/ 2595511 w 10330089"/>
              <a:gd name="connsiteY19" fmla="*/ 700635 h 981733"/>
              <a:gd name="connsiteX20" fmla="*/ 1992396 w 10330089"/>
              <a:gd name="connsiteY20" fmla="*/ 934099 h 981733"/>
              <a:gd name="connsiteX21" fmla="*/ 1311460 w 10330089"/>
              <a:gd name="connsiteY21" fmla="*/ 739546 h 981733"/>
              <a:gd name="connsiteX22" fmla="*/ 494337 w 10330089"/>
              <a:gd name="connsiteY22" fmla="*/ 583904 h 981733"/>
              <a:gd name="connsiteX23" fmla="*/ 46864 w 10330089"/>
              <a:gd name="connsiteY23" fmla="*/ 78065 h 981733"/>
              <a:gd name="connsiteX0" fmla="*/ 133142 w 10416367"/>
              <a:gd name="connsiteY0" fmla="*/ 90065 h 993733"/>
              <a:gd name="connsiteX1" fmla="*/ 1709023 w 10416367"/>
              <a:gd name="connsiteY1" fmla="*/ 51154 h 993733"/>
              <a:gd name="connsiteX2" fmla="*/ 2253772 w 10416367"/>
              <a:gd name="connsiteY2" fmla="*/ 459716 h 993733"/>
              <a:gd name="connsiteX3" fmla="*/ 2895798 w 10416367"/>
              <a:gd name="connsiteY3" fmla="*/ 537537 h 993733"/>
              <a:gd name="connsiteX4" fmla="*/ 3304359 w 10416367"/>
              <a:gd name="connsiteY4" fmla="*/ 362440 h 993733"/>
              <a:gd name="connsiteX5" fmla="*/ 4296580 w 10416367"/>
              <a:gd name="connsiteY5" fmla="*/ 167886 h 993733"/>
              <a:gd name="connsiteX6" fmla="*/ 8070912 w 10416367"/>
              <a:gd name="connsiteY6" fmla="*/ 148431 h 993733"/>
              <a:gd name="connsiteX7" fmla="*/ 10210998 w 10416367"/>
              <a:gd name="connsiteY7" fmla="*/ 167886 h 993733"/>
              <a:gd name="connsiteX8" fmla="*/ 10347185 w 10416367"/>
              <a:gd name="connsiteY8" fmla="*/ 187342 h 993733"/>
              <a:gd name="connsiteX9" fmla="*/ 10366640 w 10416367"/>
              <a:gd name="connsiteY9" fmla="*/ 868278 h 993733"/>
              <a:gd name="connsiteX10" fmla="*/ 10366640 w 10416367"/>
              <a:gd name="connsiteY10" fmla="*/ 946099 h 993733"/>
              <a:gd name="connsiteX11" fmla="*/ 9705159 w 10416367"/>
              <a:gd name="connsiteY11" fmla="*/ 946099 h 993733"/>
              <a:gd name="connsiteX12" fmla="*/ 7312155 w 10416367"/>
              <a:gd name="connsiteY12" fmla="*/ 946099 h 993733"/>
              <a:gd name="connsiteX13" fmla="*/ 6397755 w 10416367"/>
              <a:gd name="connsiteY13" fmla="*/ 673725 h 993733"/>
              <a:gd name="connsiteX14" fmla="*/ 5677908 w 10416367"/>
              <a:gd name="connsiteY14" fmla="*/ 634814 h 993733"/>
              <a:gd name="connsiteX15" fmla="*/ 5094249 w 10416367"/>
              <a:gd name="connsiteY15" fmla="*/ 907188 h 993733"/>
              <a:gd name="connsiteX16" fmla="*/ 4179849 w 10416367"/>
              <a:gd name="connsiteY16" fmla="*/ 985010 h 993733"/>
              <a:gd name="connsiteX17" fmla="*/ 3498912 w 10416367"/>
              <a:gd name="connsiteY17" fmla="*/ 732091 h 993733"/>
              <a:gd name="connsiteX18" fmla="*/ 3090351 w 10416367"/>
              <a:gd name="connsiteY18" fmla="*/ 712635 h 993733"/>
              <a:gd name="connsiteX19" fmla="*/ 2681789 w 10416367"/>
              <a:gd name="connsiteY19" fmla="*/ 712635 h 993733"/>
              <a:gd name="connsiteX20" fmla="*/ 2078674 w 10416367"/>
              <a:gd name="connsiteY20" fmla="*/ 946099 h 993733"/>
              <a:gd name="connsiteX21" fmla="*/ 1397738 w 10416367"/>
              <a:gd name="connsiteY21" fmla="*/ 751546 h 993733"/>
              <a:gd name="connsiteX22" fmla="*/ 230419 w 10416367"/>
              <a:gd name="connsiteY22" fmla="*/ 809913 h 993733"/>
              <a:gd name="connsiteX23" fmla="*/ 133142 w 10416367"/>
              <a:gd name="connsiteY23" fmla="*/ 90065 h 993733"/>
              <a:gd name="connsiteX0" fmla="*/ 94744 w 10377969"/>
              <a:gd name="connsiteY0" fmla="*/ 90065 h 993733"/>
              <a:gd name="connsiteX1" fmla="*/ 1670625 w 10377969"/>
              <a:gd name="connsiteY1" fmla="*/ 51154 h 993733"/>
              <a:gd name="connsiteX2" fmla="*/ 2215374 w 10377969"/>
              <a:gd name="connsiteY2" fmla="*/ 459716 h 993733"/>
              <a:gd name="connsiteX3" fmla="*/ 2857400 w 10377969"/>
              <a:gd name="connsiteY3" fmla="*/ 537537 h 993733"/>
              <a:gd name="connsiteX4" fmla="*/ 3265961 w 10377969"/>
              <a:gd name="connsiteY4" fmla="*/ 362440 h 993733"/>
              <a:gd name="connsiteX5" fmla="*/ 4258182 w 10377969"/>
              <a:gd name="connsiteY5" fmla="*/ 167886 h 993733"/>
              <a:gd name="connsiteX6" fmla="*/ 8032514 w 10377969"/>
              <a:gd name="connsiteY6" fmla="*/ 148431 h 993733"/>
              <a:gd name="connsiteX7" fmla="*/ 10172600 w 10377969"/>
              <a:gd name="connsiteY7" fmla="*/ 167886 h 993733"/>
              <a:gd name="connsiteX8" fmla="*/ 10308787 w 10377969"/>
              <a:gd name="connsiteY8" fmla="*/ 187342 h 993733"/>
              <a:gd name="connsiteX9" fmla="*/ 10328242 w 10377969"/>
              <a:gd name="connsiteY9" fmla="*/ 868278 h 993733"/>
              <a:gd name="connsiteX10" fmla="*/ 10328242 w 10377969"/>
              <a:gd name="connsiteY10" fmla="*/ 946099 h 993733"/>
              <a:gd name="connsiteX11" fmla="*/ 9666761 w 10377969"/>
              <a:gd name="connsiteY11" fmla="*/ 946099 h 993733"/>
              <a:gd name="connsiteX12" fmla="*/ 7273757 w 10377969"/>
              <a:gd name="connsiteY12" fmla="*/ 946099 h 993733"/>
              <a:gd name="connsiteX13" fmla="*/ 6359357 w 10377969"/>
              <a:gd name="connsiteY13" fmla="*/ 673725 h 993733"/>
              <a:gd name="connsiteX14" fmla="*/ 5639510 w 10377969"/>
              <a:gd name="connsiteY14" fmla="*/ 634814 h 993733"/>
              <a:gd name="connsiteX15" fmla="*/ 5055851 w 10377969"/>
              <a:gd name="connsiteY15" fmla="*/ 907188 h 993733"/>
              <a:gd name="connsiteX16" fmla="*/ 4141451 w 10377969"/>
              <a:gd name="connsiteY16" fmla="*/ 985010 h 993733"/>
              <a:gd name="connsiteX17" fmla="*/ 3460514 w 10377969"/>
              <a:gd name="connsiteY17" fmla="*/ 732091 h 993733"/>
              <a:gd name="connsiteX18" fmla="*/ 3051953 w 10377969"/>
              <a:gd name="connsiteY18" fmla="*/ 712635 h 993733"/>
              <a:gd name="connsiteX19" fmla="*/ 2643391 w 10377969"/>
              <a:gd name="connsiteY19" fmla="*/ 712635 h 993733"/>
              <a:gd name="connsiteX20" fmla="*/ 2040276 w 10377969"/>
              <a:gd name="connsiteY20" fmla="*/ 946099 h 993733"/>
              <a:gd name="connsiteX21" fmla="*/ 1359340 w 10377969"/>
              <a:gd name="connsiteY21" fmla="*/ 751546 h 993733"/>
              <a:gd name="connsiteX22" fmla="*/ 192021 w 10377969"/>
              <a:gd name="connsiteY22" fmla="*/ 809913 h 993733"/>
              <a:gd name="connsiteX23" fmla="*/ 94744 w 10377969"/>
              <a:gd name="connsiteY23" fmla="*/ 90065 h 993733"/>
              <a:gd name="connsiteX0" fmla="*/ 288186 w 10571411"/>
              <a:gd name="connsiteY0" fmla="*/ 93633 h 997301"/>
              <a:gd name="connsiteX1" fmla="*/ 1864067 w 10571411"/>
              <a:gd name="connsiteY1" fmla="*/ 54722 h 997301"/>
              <a:gd name="connsiteX2" fmla="*/ 2408816 w 10571411"/>
              <a:gd name="connsiteY2" fmla="*/ 463284 h 997301"/>
              <a:gd name="connsiteX3" fmla="*/ 3050842 w 10571411"/>
              <a:gd name="connsiteY3" fmla="*/ 541105 h 997301"/>
              <a:gd name="connsiteX4" fmla="*/ 3459403 w 10571411"/>
              <a:gd name="connsiteY4" fmla="*/ 366008 h 997301"/>
              <a:gd name="connsiteX5" fmla="*/ 4451624 w 10571411"/>
              <a:gd name="connsiteY5" fmla="*/ 171454 h 997301"/>
              <a:gd name="connsiteX6" fmla="*/ 8225956 w 10571411"/>
              <a:gd name="connsiteY6" fmla="*/ 151999 h 997301"/>
              <a:gd name="connsiteX7" fmla="*/ 10366042 w 10571411"/>
              <a:gd name="connsiteY7" fmla="*/ 171454 h 997301"/>
              <a:gd name="connsiteX8" fmla="*/ 10502229 w 10571411"/>
              <a:gd name="connsiteY8" fmla="*/ 190910 h 997301"/>
              <a:gd name="connsiteX9" fmla="*/ 10521684 w 10571411"/>
              <a:gd name="connsiteY9" fmla="*/ 871846 h 997301"/>
              <a:gd name="connsiteX10" fmla="*/ 10521684 w 10571411"/>
              <a:gd name="connsiteY10" fmla="*/ 949667 h 997301"/>
              <a:gd name="connsiteX11" fmla="*/ 9860203 w 10571411"/>
              <a:gd name="connsiteY11" fmla="*/ 949667 h 997301"/>
              <a:gd name="connsiteX12" fmla="*/ 7467199 w 10571411"/>
              <a:gd name="connsiteY12" fmla="*/ 949667 h 997301"/>
              <a:gd name="connsiteX13" fmla="*/ 6552799 w 10571411"/>
              <a:gd name="connsiteY13" fmla="*/ 677293 h 997301"/>
              <a:gd name="connsiteX14" fmla="*/ 5832952 w 10571411"/>
              <a:gd name="connsiteY14" fmla="*/ 638382 h 997301"/>
              <a:gd name="connsiteX15" fmla="*/ 5249293 w 10571411"/>
              <a:gd name="connsiteY15" fmla="*/ 910756 h 997301"/>
              <a:gd name="connsiteX16" fmla="*/ 4334893 w 10571411"/>
              <a:gd name="connsiteY16" fmla="*/ 988578 h 997301"/>
              <a:gd name="connsiteX17" fmla="*/ 3653956 w 10571411"/>
              <a:gd name="connsiteY17" fmla="*/ 735659 h 997301"/>
              <a:gd name="connsiteX18" fmla="*/ 3245395 w 10571411"/>
              <a:gd name="connsiteY18" fmla="*/ 716203 h 997301"/>
              <a:gd name="connsiteX19" fmla="*/ 2836833 w 10571411"/>
              <a:gd name="connsiteY19" fmla="*/ 716203 h 997301"/>
              <a:gd name="connsiteX20" fmla="*/ 2233718 w 10571411"/>
              <a:gd name="connsiteY20" fmla="*/ 949667 h 997301"/>
              <a:gd name="connsiteX21" fmla="*/ 1552782 w 10571411"/>
              <a:gd name="connsiteY21" fmla="*/ 755114 h 997301"/>
              <a:gd name="connsiteX22" fmla="*/ 15812 w 10571411"/>
              <a:gd name="connsiteY22" fmla="*/ 871847 h 997301"/>
              <a:gd name="connsiteX23" fmla="*/ 288186 w 10571411"/>
              <a:gd name="connsiteY23" fmla="*/ 93633 h 997301"/>
              <a:gd name="connsiteX0" fmla="*/ 197014 w 10791524"/>
              <a:gd name="connsiteY0" fmla="*/ 102886 h 987099"/>
              <a:gd name="connsiteX1" fmla="*/ 2084180 w 10791524"/>
              <a:gd name="connsiteY1" fmla="*/ 44520 h 987099"/>
              <a:gd name="connsiteX2" fmla="*/ 2628929 w 10791524"/>
              <a:gd name="connsiteY2" fmla="*/ 453082 h 987099"/>
              <a:gd name="connsiteX3" fmla="*/ 3270955 w 10791524"/>
              <a:gd name="connsiteY3" fmla="*/ 530903 h 987099"/>
              <a:gd name="connsiteX4" fmla="*/ 3679516 w 10791524"/>
              <a:gd name="connsiteY4" fmla="*/ 355806 h 987099"/>
              <a:gd name="connsiteX5" fmla="*/ 4671737 w 10791524"/>
              <a:gd name="connsiteY5" fmla="*/ 161252 h 987099"/>
              <a:gd name="connsiteX6" fmla="*/ 8446069 w 10791524"/>
              <a:gd name="connsiteY6" fmla="*/ 141797 h 987099"/>
              <a:gd name="connsiteX7" fmla="*/ 10586155 w 10791524"/>
              <a:gd name="connsiteY7" fmla="*/ 161252 h 987099"/>
              <a:gd name="connsiteX8" fmla="*/ 10722342 w 10791524"/>
              <a:gd name="connsiteY8" fmla="*/ 180708 h 987099"/>
              <a:gd name="connsiteX9" fmla="*/ 10741797 w 10791524"/>
              <a:gd name="connsiteY9" fmla="*/ 861644 h 987099"/>
              <a:gd name="connsiteX10" fmla="*/ 10741797 w 10791524"/>
              <a:gd name="connsiteY10" fmla="*/ 939465 h 987099"/>
              <a:gd name="connsiteX11" fmla="*/ 10080316 w 10791524"/>
              <a:gd name="connsiteY11" fmla="*/ 939465 h 987099"/>
              <a:gd name="connsiteX12" fmla="*/ 7687312 w 10791524"/>
              <a:gd name="connsiteY12" fmla="*/ 939465 h 987099"/>
              <a:gd name="connsiteX13" fmla="*/ 6772912 w 10791524"/>
              <a:gd name="connsiteY13" fmla="*/ 667091 h 987099"/>
              <a:gd name="connsiteX14" fmla="*/ 6053065 w 10791524"/>
              <a:gd name="connsiteY14" fmla="*/ 628180 h 987099"/>
              <a:gd name="connsiteX15" fmla="*/ 5469406 w 10791524"/>
              <a:gd name="connsiteY15" fmla="*/ 900554 h 987099"/>
              <a:gd name="connsiteX16" fmla="*/ 4555006 w 10791524"/>
              <a:gd name="connsiteY16" fmla="*/ 978376 h 987099"/>
              <a:gd name="connsiteX17" fmla="*/ 3874069 w 10791524"/>
              <a:gd name="connsiteY17" fmla="*/ 725457 h 987099"/>
              <a:gd name="connsiteX18" fmla="*/ 3465508 w 10791524"/>
              <a:gd name="connsiteY18" fmla="*/ 706001 h 987099"/>
              <a:gd name="connsiteX19" fmla="*/ 3056946 w 10791524"/>
              <a:gd name="connsiteY19" fmla="*/ 706001 h 987099"/>
              <a:gd name="connsiteX20" fmla="*/ 2453831 w 10791524"/>
              <a:gd name="connsiteY20" fmla="*/ 939465 h 987099"/>
              <a:gd name="connsiteX21" fmla="*/ 1772895 w 10791524"/>
              <a:gd name="connsiteY21" fmla="*/ 744912 h 987099"/>
              <a:gd name="connsiteX22" fmla="*/ 235925 w 10791524"/>
              <a:gd name="connsiteY22" fmla="*/ 861645 h 987099"/>
              <a:gd name="connsiteX23" fmla="*/ 197014 w 10791524"/>
              <a:gd name="connsiteY23" fmla="*/ 102886 h 987099"/>
              <a:gd name="connsiteX0" fmla="*/ 83156 w 10677666"/>
              <a:gd name="connsiteY0" fmla="*/ 116732 h 1000945"/>
              <a:gd name="connsiteX1" fmla="*/ 1970322 w 10677666"/>
              <a:gd name="connsiteY1" fmla="*/ 58366 h 1000945"/>
              <a:gd name="connsiteX2" fmla="*/ 2515071 w 10677666"/>
              <a:gd name="connsiteY2" fmla="*/ 466928 h 1000945"/>
              <a:gd name="connsiteX3" fmla="*/ 3157097 w 10677666"/>
              <a:gd name="connsiteY3" fmla="*/ 544749 h 1000945"/>
              <a:gd name="connsiteX4" fmla="*/ 3565658 w 10677666"/>
              <a:gd name="connsiteY4" fmla="*/ 369652 h 1000945"/>
              <a:gd name="connsiteX5" fmla="*/ 4557879 w 10677666"/>
              <a:gd name="connsiteY5" fmla="*/ 175098 h 1000945"/>
              <a:gd name="connsiteX6" fmla="*/ 8332211 w 10677666"/>
              <a:gd name="connsiteY6" fmla="*/ 155643 h 1000945"/>
              <a:gd name="connsiteX7" fmla="*/ 10472297 w 10677666"/>
              <a:gd name="connsiteY7" fmla="*/ 175098 h 1000945"/>
              <a:gd name="connsiteX8" fmla="*/ 10608484 w 10677666"/>
              <a:gd name="connsiteY8" fmla="*/ 194554 h 1000945"/>
              <a:gd name="connsiteX9" fmla="*/ 10627939 w 10677666"/>
              <a:gd name="connsiteY9" fmla="*/ 875490 h 1000945"/>
              <a:gd name="connsiteX10" fmla="*/ 10627939 w 10677666"/>
              <a:gd name="connsiteY10" fmla="*/ 953311 h 1000945"/>
              <a:gd name="connsiteX11" fmla="*/ 9966458 w 10677666"/>
              <a:gd name="connsiteY11" fmla="*/ 953311 h 1000945"/>
              <a:gd name="connsiteX12" fmla="*/ 7573454 w 10677666"/>
              <a:gd name="connsiteY12" fmla="*/ 953311 h 1000945"/>
              <a:gd name="connsiteX13" fmla="*/ 6659054 w 10677666"/>
              <a:gd name="connsiteY13" fmla="*/ 680937 h 1000945"/>
              <a:gd name="connsiteX14" fmla="*/ 5939207 w 10677666"/>
              <a:gd name="connsiteY14" fmla="*/ 642026 h 1000945"/>
              <a:gd name="connsiteX15" fmla="*/ 5355548 w 10677666"/>
              <a:gd name="connsiteY15" fmla="*/ 914400 h 1000945"/>
              <a:gd name="connsiteX16" fmla="*/ 4441148 w 10677666"/>
              <a:gd name="connsiteY16" fmla="*/ 992222 h 1000945"/>
              <a:gd name="connsiteX17" fmla="*/ 3760211 w 10677666"/>
              <a:gd name="connsiteY17" fmla="*/ 739303 h 1000945"/>
              <a:gd name="connsiteX18" fmla="*/ 3351650 w 10677666"/>
              <a:gd name="connsiteY18" fmla="*/ 719847 h 1000945"/>
              <a:gd name="connsiteX19" fmla="*/ 2943088 w 10677666"/>
              <a:gd name="connsiteY19" fmla="*/ 719847 h 1000945"/>
              <a:gd name="connsiteX20" fmla="*/ 2339973 w 10677666"/>
              <a:gd name="connsiteY20" fmla="*/ 953311 h 1000945"/>
              <a:gd name="connsiteX21" fmla="*/ 1659037 w 10677666"/>
              <a:gd name="connsiteY21" fmla="*/ 758758 h 1000945"/>
              <a:gd name="connsiteX22" fmla="*/ 122067 w 10677666"/>
              <a:gd name="connsiteY22" fmla="*/ 875491 h 1000945"/>
              <a:gd name="connsiteX23" fmla="*/ 83156 w 10677666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76136 w 10594765"/>
              <a:gd name="connsiteY21" fmla="*/ 758758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81717 w 10676227"/>
              <a:gd name="connsiteY0" fmla="*/ 116732 h 1000945"/>
              <a:gd name="connsiteX1" fmla="*/ 1968883 w 10676227"/>
              <a:gd name="connsiteY1" fmla="*/ 58366 h 1000945"/>
              <a:gd name="connsiteX2" fmla="*/ 2513632 w 10676227"/>
              <a:gd name="connsiteY2" fmla="*/ 466928 h 1000945"/>
              <a:gd name="connsiteX3" fmla="*/ 3155658 w 10676227"/>
              <a:gd name="connsiteY3" fmla="*/ 544749 h 1000945"/>
              <a:gd name="connsiteX4" fmla="*/ 3564219 w 10676227"/>
              <a:gd name="connsiteY4" fmla="*/ 369652 h 1000945"/>
              <a:gd name="connsiteX5" fmla="*/ 4556440 w 10676227"/>
              <a:gd name="connsiteY5" fmla="*/ 175098 h 1000945"/>
              <a:gd name="connsiteX6" fmla="*/ 8330772 w 10676227"/>
              <a:gd name="connsiteY6" fmla="*/ 155643 h 1000945"/>
              <a:gd name="connsiteX7" fmla="*/ 10470858 w 10676227"/>
              <a:gd name="connsiteY7" fmla="*/ 175098 h 1000945"/>
              <a:gd name="connsiteX8" fmla="*/ 10607045 w 10676227"/>
              <a:gd name="connsiteY8" fmla="*/ 194554 h 1000945"/>
              <a:gd name="connsiteX9" fmla="*/ 10626500 w 10676227"/>
              <a:gd name="connsiteY9" fmla="*/ 875490 h 1000945"/>
              <a:gd name="connsiteX10" fmla="*/ 10626500 w 10676227"/>
              <a:gd name="connsiteY10" fmla="*/ 953311 h 1000945"/>
              <a:gd name="connsiteX11" fmla="*/ 9965019 w 10676227"/>
              <a:gd name="connsiteY11" fmla="*/ 953311 h 1000945"/>
              <a:gd name="connsiteX12" fmla="*/ 7572015 w 10676227"/>
              <a:gd name="connsiteY12" fmla="*/ 953311 h 1000945"/>
              <a:gd name="connsiteX13" fmla="*/ 6657615 w 10676227"/>
              <a:gd name="connsiteY13" fmla="*/ 680937 h 1000945"/>
              <a:gd name="connsiteX14" fmla="*/ 5937768 w 10676227"/>
              <a:gd name="connsiteY14" fmla="*/ 642026 h 1000945"/>
              <a:gd name="connsiteX15" fmla="*/ 5354109 w 10676227"/>
              <a:gd name="connsiteY15" fmla="*/ 914400 h 1000945"/>
              <a:gd name="connsiteX16" fmla="*/ 4439709 w 10676227"/>
              <a:gd name="connsiteY16" fmla="*/ 992222 h 1000945"/>
              <a:gd name="connsiteX17" fmla="*/ 3758772 w 10676227"/>
              <a:gd name="connsiteY17" fmla="*/ 739303 h 1000945"/>
              <a:gd name="connsiteX18" fmla="*/ 3350211 w 10676227"/>
              <a:gd name="connsiteY18" fmla="*/ 719847 h 1000945"/>
              <a:gd name="connsiteX19" fmla="*/ 2941649 w 10676227"/>
              <a:gd name="connsiteY19" fmla="*/ 719847 h 1000945"/>
              <a:gd name="connsiteX20" fmla="*/ 2338534 w 10676227"/>
              <a:gd name="connsiteY20" fmla="*/ 953311 h 1000945"/>
              <a:gd name="connsiteX21" fmla="*/ 1638143 w 10676227"/>
              <a:gd name="connsiteY21" fmla="*/ 875490 h 1000945"/>
              <a:gd name="connsiteX22" fmla="*/ 120628 w 10676227"/>
              <a:gd name="connsiteY22" fmla="*/ 875491 h 1000945"/>
              <a:gd name="connsiteX23" fmla="*/ 81717 w 1067622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556681 w 10594765"/>
              <a:gd name="connsiteY21" fmla="*/ 875490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77407 w 10671917"/>
              <a:gd name="connsiteY0" fmla="*/ 116732 h 1000945"/>
              <a:gd name="connsiteX1" fmla="*/ 1964573 w 10671917"/>
              <a:gd name="connsiteY1" fmla="*/ 58366 h 1000945"/>
              <a:gd name="connsiteX2" fmla="*/ 2509322 w 10671917"/>
              <a:gd name="connsiteY2" fmla="*/ 466928 h 1000945"/>
              <a:gd name="connsiteX3" fmla="*/ 3151348 w 10671917"/>
              <a:gd name="connsiteY3" fmla="*/ 544749 h 1000945"/>
              <a:gd name="connsiteX4" fmla="*/ 3559909 w 10671917"/>
              <a:gd name="connsiteY4" fmla="*/ 369652 h 1000945"/>
              <a:gd name="connsiteX5" fmla="*/ 4552130 w 10671917"/>
              <a:gd name="connsiteY5" fmla="*/ 175098 h 1000945"/>
              <a:gd name="connsiteX6" fmla="*/ 8326462 w 10671917"/>
              <a:gd name="connsiteY6" fmla="*/ 155643 h 1000945"/>
              <a:gd name="connsiteX7" fmla="*/ 10466548 w 10671917"/>
              <a:gd name="connsiteY7" fmla="*/ 175098 h 1000945"/>
              <a:gd name="connsiteX8" fmla="*/ 10602735 w 10671917"/>
              <a:gd name="connsiteY8" fmla="*/ 194554 h 1000945"/>
              <a:gd name="connsiteX9" fmla="*/ 10622190 w 10671917"/>
              <a:gd name="connsiteY9" fmla="*/ 875490 h 1000945"/>
              <a:gd name="connsiteX10" fmla="*/ 10622190 w 10671917"/>
              <a:gd name="connsiteY10" fmla="*/ 953311 h 1000945"/>
              <a:gd name="connsiteX11" fmla="*/ 9960709 w 10671917"/>
              <a:gd name="connsiteY11" fmla="*/ 953311 h 1000945"/>
              <a:gd name="connsiteX12" fmla="*/ 7567705 w 10671917"/>
              <a:gd name="connsiteY12" fmla="*/ 953311 h 1000945"/>
              <a:gd name="connsiteX13" fmla="*/ 6653305 w 10671917"/>
              <a:gd name="connsiteY13" fmla="*/ 680937 h 1000945"/>
              <a:gd name="connsiteX14" fmla="*/ 5933458 w 10671917"/>
              <a:gd name="connsiteY14" fmla="*/ 642026 h 1000945"/>
              <a:gd name="connsiteX15" fmla="*/ 5349799 w 10671917"/>
              <a:gd name="connsiteY15" fmla="*/ 914400 h 1000945"/>
              <a:gd name="connsiteX16" fmla="*/ 4435399 w 10671917"/>
              <a:gd name="connsiteY16" fmla="*/ 992222 h 1000945"/>
              <a:gd name="connsiteX17" fmla="*/ 3754462 w 10671917"/>
              <a:gd name="connsiteY17" fmla="*/ 739303 h 1000945"/>
              <a:gd name="connsiteX18" fmla="*/ 3345901 w 10671917"/>
              <a:gd name="connsiteY18" fmla="*/ 719847 h 1000945"/>
              <a:gd name="connsiteX19" fmla="*/ 2937339 w 10671917"/>
              <a:gd name="connsiteY19" fmla="*/ 719847 h 1000945"/>
              <a:gd name="connsiteX20" fmla="*/ 2334224 w 10671917"/>
              <a:gd name="connsiteY20" fmla="*/ 953311 h 1000945"/>
              <a:gd name="connsiteX21" fmla="*/ 1575467 w 10671917"/>
              <a:gd name="connsiteY21" fmla="*/ 933856 h 1000945"/>
              <a:gd name="connsiteX22" fmla="*/ 116318 w 10671917"/>
              <a:gd name="connsiteY22" fmla="*/ 875491 h 1000945"/>
              <a:gd name="connsiteX23" fmla="*/ 77407 w 10671917"/>
              <a:gd name="connsiteY23" fmla="*/ 116732 h 1000945"/>
              <a:gd name="connsiteX0" fmla="*/ 255 w 10594765"/>
              <a:gd name="connsiteY0" fmla="*/ 116732 h 1000945"/>
              <a:gd name="connsiteX1" fmla="*/ 1887421 w 10594765"/>
              <a:gd name="connsiteY1" fmla="*/ 58366 h 1000945"/>
              <a:gd name="connsiteX2" fmla="*/ 2432170 w 10594765"/>
              <a:gd name="connsiteY2" fmla="*/ 466928 h 1000945"/>
              <a:gd name="connsiteX3" fmla="*/ 3074196 w 10594765"/>
              <a:gd name="connsiteY3" fmla="*/ 544749 h 1000945"/>
              <a:gd name="connsiteX4" fmla="*/ 3482757 w 10594765"/>
              <a:gd name="connsiteY4" fmla="*/ 369652 h 1000945"/>
              <a:gd name="connsiteX5" fmla="*/ 4474978 w 10594765"/>
              <a:gd name="connsiteY5" fmla="*/ 175098 h 1000945"/>
              <a:gd name="connsiteX6" fmla="*/ 8249310 w 10594765"/>
              <a:gd name="connsiteY6" fmla="*/ 155643 h 1000945"/>
              <a:gd name="connsiteX7" fmla="*/ 10389396 w 10594765"/>
              <a:gd name="connsiteY7" fmla="*/ 175098 h 1000945"/>
              <a:gd name="connsiteX8" fmla="*/ 10525583 w 10594765"/>
              <a:gd name="connsiteY8" fmla="*/ 194554 h 1000945"/>
              <a:gd name="connsiteX9" fmla="*/ 10545038 w 10594765"/>
              <a:gd name="connsiteY9" fmla="*/ 875490 h 1000945"/>
              <a:gd name="connsiteX10" fmla="*/ 10545038 w 10594765"/>
              <a:gd name="connsiteY10" fmla="*/ 953311 h 1000945"/>
              <a:gd name="connsiteX11" fmla="*/ 9883557 w 10594765"/>
              <a:gd name="connsiteY11" fmla="*/ 953311 h 1000945"/>
              <a:gd name="connsiteX12" fmla="*/ 7490553 w 10594765"/>
              <a:gd name="connsiteY12" fmla="*/ 953311 h 1000945"/>
              <a:gd name="connsiteX13" fmla="*/ 6576153 w 10594765"/>
              <a:gd name="connsiteY13" fmla="*/ 680937 h 1000945"/>
              <a:gd name="connsiteX14" fmla="*/ 5856306 w 10594765"/>
              <a:gd name="connsiteY14" fmla="*/ 642026 h 1000945"/>
              <a:gd name="connsiteX15" fmla="*/ 5272647 w 10594765"/>
              <a:gd name="connsiteY15" fmla="*/ 914400 h 1000945"/>
              <a:gd name="connsiteX16" fmla="*/ 4358247 w 10594765"/>
              <a:gd name="connsiteY16" fmla="*/ 992222 h 1000945"/>
              <a:gd name="connsiteX17" fmla="*/ 3677310 w 10594765"/>
              <a:gd name="connsiteY17" fmla="*/ 739303 h 1000945"/>
              <a:gd name="connsiteX18" fmla="*/ 3268749 w 10594765"/>
              <a:gd name="connsiteY18" fmla="*/ 719847 h 1000945"/>
              <a:gd name="connsiteX19" fmla="*/ 2860187 w 10594765"/>
              <a:gd name="connsiteY19" fmla="*/ 719847 h 1000945"/>
              <a:gd name="connsiteX20" fmla="*/ 2257072 w 10594765"/>
              <a:gd name="connsiteY20" fmla="*/ 953311 h 1000945"/>
              <a:gd name="connsiteX21" fmla="*/ 1498315 w 10594765"/>
              <a:gd name="connsiteY21" fmla="*/ 933856 h 1000945"/>
              <a:gd name="connsiteX22" fmla="*/ 39166 w 10594765"/>
              <a:gd name="connsiteY22" fmla="*/ 875491 h 1000945"/>
              <a:gd name="connsiteX23" fmla="*/ 255 w 10594765"/>
              <a:gd name="connsiteY23" fmla="*/ 116732 h 1000945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526567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8550 h 982763"/>
              <a:gd name="connsiteX1" fmla="*/ 1887421 w 10594765"/>
              <a:gd name="connsiteY1" fmla="*/ 40184 h 982763"/>
              <a:gd name="connsiteX2" fmla="*/ 2432170 w 10594765"/>
              <a:gd name="connsiteY2" fmla="*/ 137461 h 982763"/>
              <a:gd name="connsiteX3" fmla="*/ 3074196 w 10594765"/>
              <a:gd name="connsiteY3" fmla="*/ 118005 h 982763"/>
              <a:gd name="connsiteX4" fmla="*/ 3482757 w 10594765"/>
              <a:gd name="connsiteY4" fmla="*/ 351470 h 982763"/>
              <a:gd name="connsiteX5" fmla="*/ 4474978 w 10594765"/>
              <a:gd name="connsiteY5" fmla="*/ 156916 h 982763"/>
              <a:gd name="connsiteX6" fmla="*/ 8249310 w 10594765"/>
              <a:gd name="connsiteY6" fmla="*/ 137461 h 982763"/>
              <a:gd name="connsiteX7" fmla="*/ 10389396 w 10594765"/>
              <a:gd name="connsiteY7" fmla="*/ 156916 h 982763"/>
              <a:gd name="connsiteX8" fmla="*/ 10525583 w 10594765"/>
              <a:gd name="connsiteY8" fmla="*/ 176372 h 982763"/>
              <a:gd name="connsiteX9" fmla="*/ 10545038 w 10594765"/>
              <a:gd name="connsiteY9" fmla="*/ 857308 h 982763"/>
              <a:gd name="connsiteX10" fmla="*/ 10545038 w 10594765"/>
              <a:gd name="connsiteY10" fmla="*/ 935129 h 982763"/>
              <a:gd name="connsiteX11" fmla="*/ 9883557 w 10594765"/>
              <a:gd name="connsiteY11" fmla="*/ 935129 h 982763"/>
              <a:gd name="connsiteX12" fmla="*/ 7490553 w 10594765"/>
              <a:gd name="connsiteY12" fmla="*/ 935129 h 982763"/>
              <a:gd name="connsiteX13" fmla="*/ 6576153 w 10594765"/>
              <a:gd name="connsiteY13" fmla="*/ 662755 h 982763"/>
              <a:gd name="connsiteX14" fmla="*/ 5856306 w 10594765"/>
              <a:gd name="connsiteY14" fmla="*/ 623844 h 982763"/>
              <a:gd name="connsiteX15" fmla="*/ 5272647 w 10594765"/>
              <a:gd name="connsiteY15" fmla="*/ 896218 h 982763"/>
              <a:gd name="connsiteX16" fmla="*/ 4358247 w 10594765"/>
              <a:gd name="connsiteY16" fmla="*/ 974040 h 982763"/>
              <a:gd name="connsiteX17" fmla="*/ 3677310 w 10594765"/>
              <a:gd name="connsiteY17" fmla="*/ 721121 h 982763"/>
              <a:gd name="connsiteX18" fmla="*/ 3268749 w 10594765"/>
              <a:gd name="connsiteY18" fmla="*/ 701665 h 982763"/>
              <a:gd name="connsiteX19" fmla="*/ 2860187 w 10594765"/>
              <a:gd name="connsiteY19" fmla="*/ 701665 h 982763"/>
              <a:gd name="connsiteX20" fmla="*/ 2257072 w 10594765"/>
              <a:gd name="connsiteY20" fmla="*/ 935129 h 982763"/>
              <a:gd name="connsiteX21" fmla="*/ 1498315 w 10594765"/>
              <a:gd name="connsiteY21" fmla="*/ 915674 h 982763"/>
              <a:gd name="connsiteX22" fmla="*/ 39166 w 10594765"/>
              <a:gd name="connsiteY22" fmla="*/ 857309 h 982763"/>
              <a:gd name="connsiteX23" fmla="*/ 255 w 10594765"/>
              <a:gd name="connsiteY23" fmla="*/ 98550 h 982763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114923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348388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153834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13437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698583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698583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9681"/>
              <a:gd name="connsiteX1" fmla="*/ 1887421 w 10594765"/>
              <a:gd name="connsiteY1" fmla="*/ 37102 h 979681"/>
              <a:gd name="connsiteX2" fmla="*/ 2432170 w 10594765"/>
              <a:gd name="connsiteY2" fmla="*/ 76013 h 979681"/>
              <a:gd name="connsiteX3" fmla="*/ 3074196 w 10594765"/>
              <a:gd name="connsiteY3" fmla="*/ 37102 h 979681"/>
              <a:gd name="connsiteX4" fmla="*/ 3482757 w 10594765"/>
              <a:gd name="connsiteY4" fmla="*/ 76013 h 979681"/>
              <a:gd name="connsiteX5" fmla="*/ 4474978 w 10594765"/>
              <a:gd name="connsiteY5" fmla="*/ 76012 h 979681"/>
              <a:gd name="connsiteX6" fmla="*/ 8249310 w 10594765"/>
              <a:gd name="connsiteY6" fmla="*/ 95469 h 979681"/>
              <a:gd name="connsiteX7" fmla="*/ 10389396 w 10594765"/>
              <a:gd name="connsiteY7" fmla="*/ 153834 h 979681"/>
              <a:gd name="connsiteX8" fmla="*/ 10525583 w 10594765"/>
              <a:gd name="connsiteY8" fmla="*/ 173290 h 979681"/>
              <a:gd name="connsiteX9" fmla="*/ 10545038 w 10594765"/>
              <a:gd name="connsiteY9" fmla="*/ 854226 h 979681"/>
              <a:gd name="connsiteX10" fmla="*/ 10545038 w 10594765"/>
              <a:gd name="connsiteY10" fmla="*/ 932047 h 979681"/>
              <a:gd name="connsiteX11" fmla="*/ 9883557 w 10594765"/>
              <a:gd name="connsiteY11" fmla="*/ 932047 h 979681"/>
              <a:gd name="connsiteX12" fmla="*/ 7490553 w 10594765"/>
              <a:gd name="connsiteY12" fmla="*/ 932047 h 979681"/>
              <a:gd name="connsiteX13" fmla="*/ 6576153 w 10594765"/>
              <a:gd name="connsiteY13" fmla="*/ 659673 h 979681"/>
              <a:gd name="connsiteX14" fmla="*/ 5856306 w 10594765"/>
              <a:gd name="connsiteY14" fmla="*/ 620762 h 979681"/>
              <a:gd name="connsiteX15" fmla="*/ 5272647 w 10594765"/>
              <a:gd name="connsiteY15" fmla="*/ 893136 h 979681"/>
              <a:gd name="connsiteX16" fmla="*/ 4358247 w 10594765"/>
              <a:gd name="connsiteY16" fmla="*/ 970958 h 979681"/>
              <a:gd name="connsiteX17" fmla="*/ 3677310 w 10594765"/>
              <a:gd name="connsiteY17" fmla="*/ 718039 h 979681"/>
              <a:gd name="connsiteX18" fmla="*/ 3268749 w 10594765"/>
              <a:gd name="connsiteY18" fmla="*/ 912591 h 979681"/>
              <a:gd name="connsiteX19" fmla="*/ 2860187 w 10594765"/>
              <a:gd name="connsiteY19" fmla="*/ 912591 h 979681"/>
              <a:gd name="connsiteX20" fmla="*/ 2257072 w 10594765"/>
              <a:gd name="connsiteY20" fmla="*/ 932047 h 979681"/>
              <a:gd name="connsiteX21" fmla="*/ 1498315 w 10594765"/>
              <a:gd name="connsiteY21" fmla="*/ 912592 h 979681"/>
              <a:gd name="connsiteX22" fmla="*/ 39166 w 10594765"/>
              <a:gd name="connsiteY22" fmla="*/ 854227 h 979681"/>
              <a:gd name="connsiteX23" fmla="*/ 255 w 10594765"/>
              <a:gd name="connsiteY23" fmla="*/ 95468 h 979681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620762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659673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53834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5468 h 971740"/>
              <a:gd name="connsiteX1" fmla="*/ 1887421 w 10594765"/>
              <a:gd name="connsiteY1" fmla="*/ 37102 h 971740"/>
              <a:gd name="connsiteX2" fmla="*/ 2432170 w 10594765"/>
              <a:gd name="connsiteY2" fmla="*/ 76013 h 971740"/>
              <a:gd name="connsiteX3" fmla="*/ 3074196 w 10594765"/>
              <a:gd name="connsiteY3" fmla="*/ 37102 h 971740"/>
              <a:gd name="connsiteX4" fmla="*/ 3482757 w 10594765"/>
              <a:gd name="connsiteY4" fmla="*/ 76013 h 971740"/>
              <a:gd name="connsiteX5" fmla="*/ 4474978 w 10594765"/>
              <a:gd name="connsiteY5" fmla="*/ 76012 h 971740"/>
              <a:gd name="connsiteX6" fmla="*/ 8249310 w 10594765"/>
              <a:gd name="connsiteY6" fmla="*/ 95469 h 971740"/>
              <a:gd name="connsiteX7" fmla="*/ 10389396 w 10594765"/>
              <a:gd name="connsiteY7" fmla="*/ 114923 h 971740"/>
              <a:gd name="connsiteX8" fmla="*/ 10525583 w 10594765"/>
              <a:gd name="connsiteY8" fmla="*/ 173290 h 971740"/>
              <a:gd name="connsiteX9" fmla="*/ 10545038 w 10594765"/>
              <a:gd name="connsiteY9" fmla="*/ 854226 h 971740"/>
              <a:gd name="connsiteX10" fmla="*/ 10545038 w 10594765"/>
              <a:gd name="connsiteY10" fmla="*/ 932047 h 971740"/>
              <a:gd name="connsiteX11" fmla="*/ 9883557 w 10594765"/>
              <a:gd name="connsiteY11" fmla="*/ 932047 h 971740"/>
              <a:gd name="connsiteX12" fmla="*/ 7490553 w 10594765"/>
              <a:gd name="connsiteY12" fmla="*/ 932047 h 971740"/>
              <a:gd name="connsiteX13" fmla="*/ 6576153 w 10594765"/>
              <a:gd name="connsiteY13" fmla="*/ 912592 h 971740"/>
              <a:gd name="connsiteX14" fmla="*/ 5856306 w 10594765"/>
              <a:gd name="connsiteY14" fmla="*/ 873681 h 971740"/>
              <a:gd name="connsiteX15" fmla="*/ 5272647 w 10594765"/>
              <a:gd name="connsiteY15" fmla="*/ 893136 h 971740"/>
              <a:gd name="connsiteX16" fmla="*/ 4358247 w 10594765"/>
              <a:gd name="connsiteY16" fmla="*/ 970958 h 971740"/>
              <a:gd name="connsiteX17" fmla="*/ 3677310 w 10594765"/>
              <a:gd name="connsiteY17" fmla="*/ 932047 h 971740"/>
              <a:gd name="connsiteX18" fmla="*/ 3268749 w 10594765"/>
              <a:gd name="connsiteY18" fmla="*/ 912591 h 971740"/>
              <a:gd name="connsiteX19" fmla="*/ 2860187 w 10594765"/>
              <a:gd name="connsiteY19" fmla="*/ 912591 h 971740"/>
              <a:gd name="connsiteX20" fmla="*/ 2257072 w 10594765"/>
              <a:gd name="connsiteY20" fmla="*/ 932047 h 971740"/>
              <a:gd name="connsiteX21" fmla="*/ 1498315 w 10594765"/>
              <a:gd name="connsiteY21" fmla="*/ 912592 h 971740"/>
              <a:gd name="connsiteX22" fmla="*/ 39166 w 10594765"/>
              <a:gd name="connsiteY22" fmla="*/ 854227 h 971740"/>
              <a:gd name="connsiteX23" fmla="*/ 255 w 10594765"/>
              <a:gd name="connsiteY23" fmla="*/ 95468 h 971740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77820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38910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255 w 10594765"/>
              <a:gd name="connsiteY0" fmla="*/ 97276 h 973548"/>
              <a:gd name="connsiteX1" fmla="*/ 1887421 w 10594765"/>
              <a:gd name="connsiteY1" fmla="*/ 38910 h 973548"/>
              <a:gd name="connsiteX2" fmla="*/ 2432170 w 10594765"/>
              <a:gd name="connsiteY2" fmla="*/ 77821 h 973548"/>
              <a:gd name="connsiteX3" fmla="*/ 3074196 w 10594765"/>
              <a:gd name="connsiteY3" fmla="*/ 77821 h 973548"/>
              <a:gd name="connsiteX4" fmla="*/ 3482757 w 10594765"/>
              <a:gd name="connsiteY4" fmla="*/ 77821 h 973548"/>
              <a:gd name="connsiteX5" fmla="*/ 4474978 w 10594765"/>
              <a:gd name="connsiteY5" fmla="*/ 38909 h 973548"/>
              <a:gd name="connsiteX6" fmla="*/ 8249310 w 10594765"/>
              <a:gd name="connsiteY6" fmla="*/ 0 h 973548"/>
              <a:gd name="connsiteX7" fmla="*/ 10389396 w 10594765"/>
              <a:gd name="connsiteY7" fmla="*/ 116731 h 973548"/>
              <a:gd name="connsiteX8" fmla="*/ 10525583 w 10594765"/>
              <a:gd name="connsiteY8" fmla="*/ 175098 h 973548"/>
              <a:gd name="connsiteX9" fmla="*/ 10545038 w 10594765"/>
              <a:gd name="connsiteY9" fmla="*/ 856034 h 973548"/>
              <a:gd name="connsiteX10" fmla="*/ 10545038 w 10594765"/>
              <a:gd name="connsiteY10" fmla="*/ 933855 h 973548"/>
              <a:gd name="connsiteX11" fmla="*/ 9883557 w 10594765"/>
              <a:gd name="connsiteY11" fmla="*/ 933855 h 973548"/>
              <a:gd name="connsiteX12" fmla="*/ 7490553 w 10594765"/>
              <a:gd name="connsiteY12" fmla="*/ 933855 h 973548"/>
              <a:gd name="connsiteX13" fmla="*/ 6576153 w 10594765"/>
              <a:gd name="connsiteY13" fmla="*/ 914400 h 973548"/>
              <a:gd name="connsiteX14" fmla="*/ 5856306 w 10594765"/>
              <a:gd name="connsiteY14" fmla="*/ 875489 h 973548"/>
              <a:gd name="connsiteX15" fmla="*/ 5272647 w 10594765"/>
              <a:gd name="connsiteY15" fmla="*/ 894944 h 973548"/>
              <a:gd name="connsiteX16" fmla="*/ 4358247 w 10594765"/>
              <a:gd name="connsiteY16" fmla="*/ 972766 h 973548"/>
              <a:gd name="connsiteX17" fmla="*/ 3677310 w 10594765"/>
              <a:gd name="connsiteY17" fmla="*/ 933855 h 973548"/>
              <a:gd name="connsiteX18" fmla="*/ 3268749 w 10594765"/>
              <a:gd name="connsiteY18" fmla="*/ 914399 h 973548"/>
              <a:gd name="connsiteX19" fmla="*/ 2860187 w 10594765"/>
              <a:gd name="connsiteY19" fmla="*/ 914399 h 973548"/>
              <a:gd name="connsiteX20" fmla="*/ 2257072 w 10594765"/>
              <a:gd name="connsiteY20" fmla="*/ 933855 h 973548"/>
              <a:gd name="connsiteX21" fmla="*/ 1498315 w 10594765"/>
              <a:gd name="connsiteY21" fmla="*/ 914400 h 973548"/>
              <a:gd name="connsiteX22" fmla="*/ 39166 w 10594765"/>
              <a:gd name="connsiteY22" fmla="*/ 856035 h 973548"/>
              <a:gd name="connsiteX23" fmla="*/ 255 w 10594765"/>
              <a:gd name="connsiteY23" fmla="*/ 97276 h 973548"/>
              <a:gd name="connsiteX0" fmla="*/ 123162 w 10717672"/>
              <a:gd name="connsiteY0" fmla="*/ 97276 h 973548"/>
              <a:gd name="connsiteX1" fmla="*/ 2010328 w 10717672"/>
              <a:gd name="connsiteY1" fmla="*/ 97276 h 973548"/>
              <a:gd name="connsiteX2" fmla="*/ 2555077 w 10717672"/>
              <a:gd name="connsiteY2" fmla="*/ 77821 h 973548"/>
              <a:gd name="connsiteX3" fmla="*/ 3197103 w 10717672"/>
              <a:gd name="connsiteY3" fmla="*/ 77821 h 973548"/>
              <a:gd name="connsiteX4" fmla="*/ 3605664 w 10717672"/>
              <a:gd name="connsiteY4" fmla="*/ 77821 h 973548"/>
              <a:gd name="connsiteX5" fmla="*/ 4597885 w 10717672"/>
              <a:gd name="connsiteY5" fmla="*/ 38909 h 973548"/>
              <a:gd name="connsiteX6" fmla="*/ 8372217 w 10717672"/>
              <a:gd name="connsiteY6" fmla="*/ 0 h 973548"/>
              <a:gd name="connsiteX7" fmla="*/ 10512303 w 10717672"/>
              <a:gd name="connsiteY7" fmla="*/ 116731 h 973548"/>
              <a:gd name="connsiteX8" fmla="*/ 10648490 w 10717672"/>
              <a:gd name="connsiteY8" fmla="*/ 175098 h 973548"/>
              <a:gd name="connsiteX9" fmla="*/ 10667945 w 10717672"/>
              <a:gd name="connsiteY9" fmla="*/ 856034 h 973548"/>
              <a:gd name="connsiteX10" fmla="*/ 10667945 w 10717672"/>
              <a:gd name="connsiteY10" fmla="*/ 933855 h 973548"/>
              <a:gd name="connsiteX11" fmla="*/ 10006464 w 10717672"/>
              <a:gd name="connsiteY11" fmla="*/ 933855 h 973548"/>
              <a:gd name="connsiteX12" fmla="*/ 7613460 w 10717672"/>
              <a:gd name="connsiteY12" fmla="*/ 933855 h 973548"/>
              <a:gd name="connsiteX13" fmla="*/ 6699060 w 10717672"/>
              <a:gd name="connsiteY13" fmla="*/ 914400 h 973548"/>
              <a:gd name="connsiteX14" fmla="*/ 5979213 w 10717672"/>
              <a:gd name="connsiteY14" fmla="*/ 875489 h 973548"/>
              <a:gd name="connsiteX15" fmla="*/ 5395554 w 10717672"/>
              <a:gd name="connsiteY15" fmla="*/ 894944 h 973548"/>
              <a:gd name="connsiteX16" fmla="*/ 4481154 w 10717672"/>
              <a:gd name="connsiteY16" fmla="*/ 972766 h 973548"/>
              <a:gd name="connsiteX17" fmla="*/ 3800217 w 10717672"/>
              <a:gd name="connsiteY17" fmla="*/ 933855 h 973548"/>
              <a:gd name="connsiteX18" fmla="*/ 3391656 w 10717672"/>
              <a:gd name="connsiteY18" fmla="*/ 914399 h 973548"/>
              <a:gd name="connsiteX19" fmla="*/ 2983094 w 10717672"/>
              <a:gd name="connsiteY19" fmla="*/ 914399 h 973548"/>
              <a:gd name="connsiteX20" fmla="*/ 2379979 w 10717672"/>
              <a:gd name="connsiteY20" fmla="*/ 933855 h 973548"/>
              <a:gd name="connsiteX21" fmla="*/ 1621222 w 10717672"/>
              <a:gd name="connsiteY21" fmla="*/ 914400 h 973548"/>
              <a:gd name="connsiteX22" fmla="*/ 162073 w 10717672"/>
              <a:gd name="connsiteY22" fmla="*/ 856035 h 973548"/>
              <a:gd name="connsiteX23" fmla="*/ 123162 w 10717672"/>
              <a:gd name="connsiteY23" fmla="*/ 97276 h 973548"/>
              <a:gd name="connsiteX0" fmla="*/ 123162 w 10717672"/>
              <a:gd name="connsiteY0" fmla="*/ 59818 h 936090"/>
              <a:gd name="connsiteX1" fmla="*/ 2010328 w 10717672"/>
              <a:gd name="connsiteY1" fmla="*/ 59818 h 936090"/>
              <a:gd name="connsiteX2" fmla="*/ 2555077 w 10717672"/>
              <a:gd name="connsiteY2" fmla="*/ 40363 h 936090"/>
              <a:gd name="connsiteX3" fmla="*/ 3197103 w 10717672"/>
              <a:gd name="connsiteY3" fmla="*/ 40363 h 936090"/>
              <a:gd name="connsiteX4" fmla="*/ 3605664 w 10717672"/>
              <a:gd name="connsiteY4" fmla="*/ 40363 h 936090"/>
              <a:gd name="connsiteX5" fmla="*/ 4597885 w 10717672"/>
              <a:gd name="connsiteY5" fmla="*/ 1451 h 936090"/>
              <a:gd name="connsiteX6" fmla="*/ 8372217 w 10717672"/>
              <a:gd name="connsiteY6" fmla="*/ 98730 h 936090"/>
              <a:gd name="connsiteX7" fmla="*/ 10512303 w 10717672"/>
              <a:gd name="connsiteY7" fmla="*/ 79273 h 936090"/>
              <a:gd name="connsiteX8" fmla="*/ 10648490 w 10717672"/>
              <a:gd name="connsiteY8" fmla="*/ 137640 h 936090"/>
              <a:gd name="connsiteX9" fmla="*/ 10667945 w 10717672"/>
              <a:gd name="connsiteY9" fmla="*/ 818576 h 936090"/>
              <a:gd name="connsiteX10" fmla="*/ 10667945 w 10717672"/>
              <a:gd name="connsiteY10" fmla="*/ 896397 h 936090"/>
              <a:gd name="connsiteX11" fmla="*/ 10006464 w 10717672"/>
              <a:gd name="connsiteY11" fmla="*/ 896397 h 936090"/>
              <a:gd name="connsiteX12" fmla="*/ 7613460 w 10717672"/>
              <a:gd name="connsiteY12" fmla="*/ 896397 h 936090"/>
              <a:gd name="connsiteX13" fmla="*/ 6699060 w 10717672"/>
              <a:gd name="connsiteY13" fmla="*/ 876942 h 936090"/>
              <a:gd name="connsiteX14" fmla="*/ 5979213 w 10717672"/>
              <a:gd name="connsiteY14" fmla="*/ 838031 h 936090"/>
              <a:gd name="connsiteX15" fmla="*/ 5395554 w 10717672"/>
              <a:gd name="connsiteY15" fmla="*/ 857486 h 936090"/>
              <a:gd name="connsiteX16" fmla="*/ 4481154 w 10717672"/>
              <a:gd name="connsiteY16" fmla="*/ 935308 h 936090"/>
              <a:gd name="connsiteX17" fmla="*/ 3800217 w 10717672"/>
              <a:gd name="connsiteY17" fmla="*/ 896397 h 936090"/>
              <a:gd name="connsiteX18" fmla="*/ 3391656 w 10717672"/>
              <a:gd name="connsiteY18" fmla="*/ 876941 h 936090"/>
              <a:gd name="connsiteX19" fmla="*/ 2983094 w 10717672"/>
              <a:gd name="connsiteY19" fmla="*/ 876941 h 936090"/>
              <a:gd name="connsiteX20" fmla="*/ 2379979 w 10717672"/>
              <a:gd name="connsiteY20" fmla="*/ 896397 h 936090"/>
              <a:gd name="connsiteX21" fmla="*/ 1621222 w 10717672"/>
              <a:gd name="connsiteY21" fmla="*/ 876942 h 936090"/>
              <a:gd name="connsiteX22" fmla="*/ 162073 w 10717672"/>
              <a:gd name="connsiteY22" fmla="*/ 818577 h 936090"/>
              <a:gd name="connsiteX23" fmla="*/ 123162 w 10717672"/>
              <a:gd name="connsiteY23" fmla="*/ 59818 h 936090"/>
              <a:gd name="connsiteX0" fmla="*/ 123162 w 10717672"/>
              <a:gd name="connsiteY0" fmla="*/ 55491 h 931763"/>
              <a:gd name="connsiteX1" fmla="*/ 2010328 w 10717672"/>
              <a:gd name="connsiteY1" fmla="*/ 55491 h 931763"/>
              <a:gd name="connsiteX2" fmla="*/ 2555077 w 10717672"/>
              <a:gd name="connsiteY2" fmla="*/ 36036 h 931763"/>
              <a:gd name="connsiteX3" fmla="*/ 3197103 w 10717672"/>
              <a:gd name="connsiteY3" fmla="*/ 36036 h 931763"/>
              <a:gd name="connsiteX4" fmla="*/ 3605664 w 10717672"/>
              <a:gd name="connsiteY4" fmla="*/ 36036 h 931763"/>
              <a:gd name="connsiteX5" fmla="*/ 4597885 w 10717672"/>
              <a:gd name="connsiteY5" fmla="*/ 74945 h 931763"/>
              <a:gd name="connsiteX6" fmla="*/ 8372217 w 10717672"/>
              <a:gd name="connsiteY6" fmla="*/ 94403 h 931763"/>
              <a:gd name="connsiteX7" fmla="*/ 10512303 w 10717672"/>
              <a:gd name="connsiteY7" fmla="*/ 74946 h 931763"/>
              <a:gd name="connsiteX8" fmla="*/ 10648490 w 10717672"/>
              <a:gd name="connsiteY8" fmla="*/ 133313 h 931763"/>
              <a:gd name="connsiteX9" fmla="*/ 10667945 w 10717672"/>
              <a:gd name="connsiteY9" fmla="*/ 814249 h 931763"/>
              <a:gd name="connsiteX10" fmla="*/ 10667945 w 10717672"/>
              <a:gd name="connsiteY10" fmla="*/ 892070 h 931763"/>
              <a:gd name="connsiteX11" fmla="*/ 10006464 w 10717672"/>
              <a:gd name="connsiteY11" fmla="*/ 892070 h 931763"/>
              <a:gd name="connsiteX12" fmla="*/ 7613460 w 10717672"/>
              <a:gd name="connsiteY12" fmla="*/ 892070 h 931763"/>
              <a:gd name="connsiteX13" fmla="*/ 6699060 w 10717672"/>
              <a:gd name="connsiteY13" fmla="*/ 872615 h 931763"/>
              <a:gd name="connsiteX14" fmla="*/ 5979213 w 10717672"/>
              <a:gd name="connsiteY14" fmla="*/ 833704 h 931763"/>
              <a:gd name="connsiteX15" fmla="*/ 5395554 w 10717672"/>
              <a:gd name="connsiteY15" fmla="*/ 853159 h 931763"/>
              <a:gd name="connsiteX16" fmla="*/ 4481154 w 10717672"/>
              <a:gd name="connsiteY16" fmla="*/ 930981 h 931763"/>
              <a:gd name="connsiteX17" fmla="*/ 3800217 w 10717672"/>
              <a:gd name="connsiteY17" fmla="*/ 892070 h 931763"/>
              <a:gd name="connsiteX18" fmla="*/ 3391656 w 10717672"/>
              <a:gd name="connsiteY18" fmla="*/ 872614 h 931763"/>
              <a:gd name="connsiteX19" fmla="*/ 2983094 w 10717672"/>
              <a:gd name="connsiteY19" fmla="*/ 872614 h 931763"/>
              <a:gd name="connsiteX20" fmla="*/ 2379979 w 10717672"/>
              <a:gd name="connsiteY20" fmla="*/ 892070 h 931763"/>
              <a:gd name="connsiteX21" fmla="*/ 1621222 w 10717672"/>
              <a:gd name="connsiteY21" fmla="*/ 872615 h 931763"/>
              <a:gd name="connsiteX22" fmla="*/ 162073 w 10717672"/>
              <a:gd name="connsiteY22" fmla="*/ 814250 h 931763"/>
              <a:gd name="connsiteX23" fmla="*/ 123162 w 10717672"/>
              <a:gd name="connsiteY23" fmla="*/ 55491 h 931763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33704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23162 w 10717672"/>
              <a:gd name="connsiteY0" fmla="*/ 55491 h 905904"/>
              <a:gd name="connsiteX1" fmla="*/ 2010328 w 10717672"/>
              <a:gd name="connsiteY1" fmla="*/ 55491 h 905904"/>
              <a:gd name="connsiteX2" fmla="*/ 2555077 w 10717672"/>
              <a:gd name="connsiteY2" fmla="*/ 36036 h 905904"/>
              <a:gd name="connsiteX3" fmla="*/ 3197103 w 10717672"/>
              <a:gd name="connsiteY3" fmla="*/ 36036 h 905904"/>
              <a:gd name="connsiteX4" fmla="*/ 3605664 w 10717672"/>
              <a:gd name="connsiteY4" fmla="*/ 36036 h 905904"/>
              <a:gd name="connsiteX5" fmla="*/ 4597885 w 10717672"/>
              <a:gd name="connsiteY5" fmla="*/ 74945 h 905904"/>
              <a:gd name="connsiteX6" fmla="*/ 8372217 w 10717672"/>
              <a:gd name="connsiteY6" fmla="*/ 94403 h 905904"/>
              <a:gd name="connsiteX7" fmla="*/ 10512303 w 10717672"/>
              <a:gd name="connsiteY7" fmla="*/ 74946 h 905904"/>
              <a:gd name="connsiteX8" fmla="*/ 10648490 w 10717672"/>
              <a:gd name="connsiteY8" fmla="*/ 133313 h 905904"/>
              <a:gd name="connsiteX9" fmla="*/ 10667945 w 10717672"/>
              <a:gd name="connsiteY9" fmla="*/ 814249 h 905904"/>
              <a:gd name="connsiteX10" fmla="*/ 10667945 w 10717672"/>
              <a:gd name="connsiteY10" fmla="*/ 892070 h 905904"/>
              <a:gd name="connsiteX11" fmla="*/ 10006464 w 10717672"/>
              <a:gd name="connsiteY11" fmla="*/ 892070 h 905904"/>
              <a:gd name="connsiteX12" fmla="*/ 7613460 w 10717672"/>
              <a:gd name="connsiteY12" fmla="*/ 892070 h 905904"/>
              <a:gd name="connsiteX13" fmla="*/ 6699060 w 10717672"/>
              <a:gd name="connsiteY13" fmla="*/ 872615 h 905904"/>
              <a:gd name="connsiteX14" fmla="*/ 5979213 w 10717672"/>
              <a:gd name="connsiteY14" fmla="*/ 853160 h 905904"/>
              <a:gd name="connsiteX15" fmla="*/ 5395554 w 10717672"/>
              <a:gd name="connsiteY15" fmla="*/ 853159 h 905904"/>
              <a:gd name="connsiteX16" fmla="*/ 4481154 w 10717672"/>
              <a:gd name="connsiteY16" fmla="*/ 892071 h 905904"/>
              <a:gd name="connsiteX17" fmla="*/ 3800217 w 10717672"/>
              <a:gd name="connsiteY17" fmla="*/ 892070 h 905904"/>
              <a:gd name="connsiteX18" fmla="*/ 3391656 w 10717672"/>
              <a:gd name="connsiteY18" fmla="*/ 872614 h 905904"/>
              <a:gd name="connsiteX19" fmla="*/ 2983094 w 10717672"/>
              <a:gd name="connsiteY19" fmla="*/ 872614 h 905904"/>
              <a:gd name="connsiteX20" fmla="*/ 2379979 w 10717672"/>
              <a:gd name="connsiteY20" fmla="*/ 892070 h 905904"/>
              <a:gd name="connsiteX21" fmla="*/ 1621222 w 10717672"/>
              <a:gd name="connsiteY21" fmla="*/ 872615 h 905904"/>
              <a:gd name="connsiteX22" fmla="*/ 162073 w 10717672"/>
              <a:gd name="connsiteY22" fmla="*/ 814250 h 905904"/>
              <a:gd name="connsiteX23" fmla="*/ 123162 w 10717672"/>
              <a:gd name="connsiteY23" fmla="*/ 55491 h 90590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9207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92751 w 10787261"/>
              <a:gd name="connsiteY0" fmla="*/ 55491 h 897834"/>
              <a:gd name="connsiteX1" fmla="*/ 2079917 w 10787261"/>
              <a:gd name="connsiteY1" fmla="*/ 55491 h 897834"/>
              <a:gd name="connsiteX2" fmla="*/ 2624666 w 10787261"/>
              <a:gd name="connsiteY2" fmla="*/ 36036 h 897834"/>
              <a:gd name="connsiteX3" fmla="*/ 3266692 w 10787261"/>
              <a:gd name="connsiteY3" fmla="*/ 36036 h 897834"/>
              <a:gd name="connsiteX4" fmla="*/ 3675253 w 10787261"/>
              <a:gd name="connsiteY4" fmla="*/ 36036 h 897834"/>
              <a:gd name="connsiteX5" fmla="*/ 4667474 w 10787261"/>
              <a:gd name="connsiteY5" fmla="*/ 74945 h 897834"/>
              <a:gd name="connsiteX6" fmla="*/ 8441806 w 10787261"/>
              <a:gd name="connsiteY6" fmla="*/ 94403 h 897834"/>
              <a:gd name="connsiteX7" fmla="*/ 10581892 w 10787261"/>
              <a:gd name="connsiteY7" fmla="*/ 74946 h 897834"/>
              <a:gd name="connsiteX8" fmla="*/ 10718079 w 10787261"/>
              <a:gd name="connsiteY8" fmla="*/ 133313 h 897834"/>
              <a:gd name="connsiteX9" fmla="*/ 10737534 w 10787261"/>
              <a:gd name="connsiteY9" fmla="*/ 814249 h 897834"/>
              <a:gd name="connsiteX10" fmla="*/ 10737534 w 10787261"/>
              <a:gd name="connsiteY10" fmla="*/ 892070 h 897834"/>
              <a:gd name="connsiteX11" fmla="*/ 10076053 w 10787261"/>
              <a:gd name="connsiteY11" fmla="*/ 892070 h 897834"/>
              <a:gd name="connsiteX12" fmla="*/ 7683049 w 10787261"/>
              <a:gd name="connsiteY12" fmla="*/ 892070 h 897834"/>
              <a:gd name="connsiteX13" fmla="*/ 6768649 w 10787261"/>
              <a:gd name="connsiteY13" fmla="*/ 872615 h 897834"/>
              <a:gd name="connsiteX14" fmla="*/ 6048802 w 10787261"/>
              <a:gd name="connsiteY14" fmla="*/ 853160 h 897834"/>
              <a:gd name="connsiteX15" fmla="*/ 5465143 w 10787261"/>
              <a:gd name="connsiteY15" fmla="*/ 853159 h 897834"/>
              <a:gd name="connsiteX16" fmla="*/ 4550743 w 10787261"/>
              <a:gd name="connsiteY16" fmla="*/ 892071 h 897834"/>
              <a:gd name="connsiteX17" fmla="*/ 3869806 w 10787261"/>
              <a:gd name="connsiteY17" fmla="*/ 892070 h 897834"/>
              <a:gd name="connsiteX18" fmla="*/ 3461245 w 10787261"/>
              <a:gd name="connsiteY18" fmla="*/ 872614 h 897834"/>
              <a:gd name="connsiteX19" fmla="*/ 3052683 w 10787261"/>
              <a:gd name="connsiteY19" fmla="*/ 872614 h 897834"/>
              <a:gd name="connsiteX20" fmla="*/ 2449568 w 10787261"/>
              <a:gd name="connsiteY20" fmla="*/ 853160 h 897834"/>
              <a:gd name="connsiteX21" fmla="*/ 1690811 w 10787261"/>
              <a:gd name="connsiteY21" fmla="*/ 833705 h 897834"/>
              <a:gd name="connsiteX22" fmla="*/ 231662 w 10787261"/>
              <a:gd name="connsiteY22" fmla="*/ 814250 h 897834"/>
              <a:gd name="connsiteX23" fmla="*/ 192751 w 10787261"/>
              <a:gd name="connsiteY23" fmla="*/ 55491 h 897834"/>
              <a:gd name="connsiteX0" fmla="*/ 137715 w 10934246"/>
              <a:gd name="connsiteY0" fmla="*/ 55491 h 897834"/>
              <a:gd name="connsiteX1" fmla="*/ 2226902 w 10934246"/>
              <a:gd name="connsiteY1" fmla="*/ 55491 h 897834"/>
              <a:gd name="connsiteX2" fmla="*/ 2771651 w 10934246"/>
              <a:gd name="connsiteY2" fmla="*/ 36036 h 897834"/>
              <a:gd name="connsiteX3" fmla="*/ 3413677 w 10934246"/>
              <a:gd name="connsiteY3" fmla="*/ 36036 h 897834"/>
              <a:gd name="connsiteX4" fmla="*/ 3822238 w 10934246"/>
              <a:gd name="connsiteY4" fmla="*/ 36036 h 897834"/>
              <a:gd name="connsiteX5" fmla="*/ 4814459 w 10934246"/>
              <a:gd name="connsiteY5" fmla="*/ 74945 h 897834"/>
              <a:gd name="connsiteX6" fmla="*/ 8588791 w 10934246"/>
              <a:gd name="connsiteY6" fmla="*/ 94403 h 897834"/>
              <a:gd name="connsiteX7" fmla="*/ 10728877 w 10934246"/>
              <a:gd name="connsiteY7" fmla="*/ 74946 h 897834"/>
              <a:gd name="connsiteX8" fmla="*/ 10865064 w 10934246"/>
              <a:gd name="connsiteY8" fmla="*/ 133313 h 897834"/>
              <a:gd name="connsiteX9" fmla="*/ 10884519 w 10934246"/>
              <a:gd name="connsiteY9" fmla="*/ 814249 h 897834"/>
              <a:gd name="connsiteX10" fmla="*/ 10884519 w 10934246"/>
              <a:gd name="connsiteY10" fmla="*/ 892070 h 897834"/>
              <a:gd name="connsiteX11" fmla="*/ 10223038 w 10934246"/>
              <a:gd name="connsiteY11" fmla="*/ 892070 h 897834"/>
              <a:gd name="connsiteX12" fmla="*/ 7830034 w 10934246"/>
              <a:gd name="connsiteY12" fmla="*/ 892070 h 897834"/>
              <a:gd name="connsiteX13" fmla="*/ 6915634 w 10934246"/>
              <a:gd name="connsiteY13" fmla="*/ 872615 h 897834"/>
              <a:gd name="connsiteX14" fmla="*/ 6195787 w 10934246"/>
              <a:gd name="connsiteY14" fmla="*/ 853160 h 897834"/>
              <a:gd name="connsiteX15" fmla="*/ 5612128 w 10934246"/>
              <a:gd name="connsiteY15" fmla="*/ 853159 h 897834"/>
              <a:gd name="connsiteX16" fmla="*/ 4697728 w 10934246"/>
              <a:gd name="connsiteY16" fmla="*/ 892071 h 897834"/>
              <a:gd name="connsiteX17" fmla="*/ 4016791 w 10934246"/>
              <a:gd name="connsiteY17" fmla="*/ 892070 h 897834"/>
              <a:gd name="connsiteX18" fmla="*/ 3608230 w 10934246"/>
              <a:gd name="connsiteY18" fmla="*/ 872614 h 897834"/>
              <a:gd name="connsiteX19" fmla="*/ 3199668 w 10934246"/>
              <a:gd name="connsiteY19" fmla="*/ 872614 h 897834"/>
              <a:gd name="connsiteX20" fmla="*/ 2596553 w 10934246"/>
              <a:gd name="connsiteY20" fmla="*/ 853160 h 897834"/>
              <a:gd name="connsiteX21" fmla="*/ 1837796 w 10934246"/>
              <a:gd name="connsiteY21" fmla="*/ 833705 h 897834"/>
              <a:gd name="connsiteX22" fmla="*/ 378647 w 10934246"/>
              <a:gd name="connsiteY22" fmla="*/ 814250 h 897834"/>
              <a:gd name="connsiteX23" fmla="*/ 137715 w 10934246"/>
              <a:gd name="connsiteY23" fmla="*/ 55491 h 897834"/>
              <a:gd name="connsiteX0" fmla="*/ 104 w 10796635"/>
              <a:gd name="connsiteY0" fmla="*/ 107368 h 949711"/>
              <a:gd name="connsiteX1" fmla="*/ 2089291 w 10796635"/>
              <a:gd name="connsiteY1" fmla="*/ 107368 h 949711"/>
              <a:gd name="connsiteX2" fmla="*/ 2634040 w 10796635"/>
              <a:gd name="connsiteY2" fmla="*/ 87913 h 949711"/>
              <a:gd name="connsiteX3" fmla="*/ 3276066 w 10796635"/>
              <a:gd name="connsiteY3" fmla="*/ 87913 h 949711"/>
              <a:gd name="connsiteX4" fmla="*/ 3684627 w 10796635"/>
              <a:gd name="connsiteY4" fmla="*/ 87913 h 949711"/>
              <a:gd name="connsiteX5" fmla="*/ 4676848 w 10796635"/>
              <a:gd name="connsiteY5" fmla="*/ 126822 h 949711"/>
              <a:gd name="connsiteX6" fmla="*/ 8451180 w 10796635"/>
              <a:gd name="connsiteY6" fmla="*/ 146280 h 949711"/>
              <a:gd name="connsiteX7" fmla="*/ 10591266 w 10796635"/>
              <a:gd name="connsiteY7" fmla="*/ 126823 h 949711"/>
              <a:gd name="connsiteX8" fmla="*/ 10727453 w 10796635"/>
              <a:gd name="connsiteY8" fmla="*/ 185190 h 949711"/>
              <a:gd name="connsiteX9" fmla="*/ 10746908 w 10796635"/>
              <a:gd name="connsiteY9" fmla="*/ 866126 h 949711"/>
              <a:gd name="connsiteX10" fmla="*/ 10746908 w 10796635"/>
              <a:gd name="connsiteY10" fmla="*/ 943947 h 949711"/>
              <a:gd name="connsiteX11" fmla="*/ 10085427 w 10796635"/>
              <a:gd name="connsiteY11" fmla="*/ 943947 h 949711"/>
              <a:gd name="connsiteX12" fmla="*/ 7692423 w 10796635"/>
              <a:gd name="connsiteY12" fmla="*/ 943947 h 949711"/>
              <a:gd name="connsiteX13" fmla="*/ 6778023 w 10796635"/>
              <a:gd name="connsiteY13" fmla="*/ 924492 h 949711"/>
              <a:gd name="connsiteX14" fmla="*/ 6058176 w 10796635"/>
              <a:gd name="connsiteY14" fmla="*/ 905037 h 949711"/>
              <a:gd name="connsiteX15" fmla="*/ 5474517 w 10796635"/>
              <a:gd name="connsiteY15" fmla="*/ 905036 h 949711"/>
              <a:gd name="connsiteX16" fmla="*/ 4560117 w 10796635"/>
              <a:gd name="connsiteY16" fmla="*/ 943948 h 949711"/>
              <a:gd name="connsiteX17" fmla="*/ 3879180 w 10796635"/>
              <a:gd name="connsiteY17" fmla="*/ 943947 h 949711"/>
              <a:gd name="connsiteX18" fmla="*/ 3470619 w 10796635"/>
              <a:gd name="connsiteY18" fmla="*/ 924491 h 949711"/>
              <a:gd name="connsiteX19" fmla="*/ 3062057 w 10796635"/>
              <a:gd name="connsiteY19" fmla="*/ 924491 h 949711"/>
              <a:gd name="connsiteX20" fmla="*/ 2458942 w 10796635"/>
              <a:gd name="connsiteY20" fmla="*/ 905037 h 949711"/>
              <a:gd name="connsiteX21" fmla="*/ 1700185 w 10796635"/>
              <a:gd name="connsiteY21" fmla="*/ 885582 h 949711"/>
              <a:gd name="connsiteX22" fmla="*/ 241036 w 10796635"/>
              <a:gd name="connsiteY22" fmla="*/ 866127 h 949711"/>
              <a:gd name="connsiteX23" fmla="*/ 104 w 10796635"/>
              <a:gd name="connsiteY23" fmla="*/ 107368 h 949711"/>
              <a:gd name="connsiteX0" fmla="*/ 217684 w 11014215"/>
              <a:gd name="connsiteY0" fmla="*/ 58373 h 910963"/>
              <a:gd name="connsiteX1" fmla="*/ 2306871 w 11014215"/>
              <a:gd name="connsiteY1" fmla="*/ 58373 h 910963"/>
              <a:gd name="connsiteX2" fmla="*/ 2851620 w 11014215"/>
              <a:gd name="connsiteY2" fmla="*/ 38918 h 910963"/>
              <a:gd name="connsiteX3" fmla="*/ 3493646 w 11014215"/>
              <a:gd name="connsiteY3" fmla="*/ 38918 h 910963"/>
              <a:gd name="connsiteX4" fmla="*/ 3902207 w 11014215"/>
              <a:gd name="connsiteY4" fmla="*/ 38918 h 910963"/>
              <a:gd name="connsiteX5" fmla="*/ 4894428 w 11014215"/>
              <a:gd name="connsiteY5" fmla="*/ 77827 h 910963"/>
              <a:gd name="connsiteX6" fmla="*/ 8668760 w 11014215"/>
              <a:gd name="connsiteY6" fmla="*/ 97285 h 910963"/>
              <a:gd name="connsiteX7" fmla="*/ 10808846 w 11014215"/>
              <a:gd name="connsiteY7" fmla="*/ 77828 h 910963"/>
              <a:gd name="connsiteX8" fmla="*/ 10945033 w 11014215"/>
              <a:gd name="connsiteY8" fmla="*/ 136195 h 910963"/>
              <a:gd name="connsiteX9" fmla="*/ 10964488 w 11014215"/>
              <a:gd name="connsiteY9" fmla="*/ 817131 h 910963"/>
              <a:gd name="connsiteX10" fmla="*/ 10964488 w 11014215"/>
              <a:gd name="connsiteY10" fmla="*/ 894952 h 910963"/>
              <a:gd name="connsiteX11" fmla="*/ 10303007 w 11014215"/>
              <a:gd name="connsiteY11" fmla="*/ 894952 h 910963"/>
              <a:gd name="connsiteX12" fmla="*/ 7910003 w 11014215"/>
              <a:gd name="connsiteY12" fmla="*/ 894952 h 910963"/>
              <a:gd name="connsiteX13" fmla="*/ 6995603 w 11014215"/>
              <a:gd name="connsiteY13" fmla="*/ 875497 h 910963"/>
              <a:gd name="connsiteX14" fmla="*/ 6275756 w 11014215"/>
              <a:gd name="connsiteY14" fmla="*/ 856042 h 910963"/>
              <a:gd name="connsiteX15" fmla="*/ 5692097 w 11014215"/>
              <a:gd name="connsiteY15" fmla="*/ 856041 h 910963"/>
              <a:gd name="connsiteX16" fmla="*/ 4777697 w 11014215"/>
              <a:gd name="connsiteY16" fmla="*/ 894953 h 910963"/>
              <a:gd name="connsiteX17" fmla="*/ 4096760 w 11014215"/>
              <a:gd name="connsiteY17" fmla="*/ 894952 h 910963"/>
              <a:gd name="connsiteX18" fmla="*/ 3688199 w 11014215"/>
              <a:gd name="connsiteY18" fmla="*/ 875496 h 910963"/>
              <a:gd name="connsiteX19" fmla="*/ 3279637 w 11014215"/>
              <a:gd name="connsiteY19" fmla="*/ 875496 h 910963"/>
              <a:gd name="connsiteX20" fmla="*/ 2676522 w 11014215"/>
              <a:gd name="connsiteY20" fmla="*/ 856042 h 910963"/>
              <a:gd name="connsiteX21" fmla="*/ 1917765 w 11014215"/>
              <a:gd name="connsiteY21" fmla="*/ 836587 h 910963"/>
              <a:gd name="connsiteX22" fmla="*/ 256595 w 11014215"/>
              <a:gd name="connsiteY22" fmla="*/ 856043 h 910963"/>
              <a:gd name="connsiteX23" fmla="*/ 217684 w 11014215"/>
              <a:gd name="connsiteY23" fmla="*/ 58373 h 910963"/>
              <a:gd name="connsiteX0" fmla="*/ 142505 w 10939036"/>
              <a:gd name="connsiteY0" fmla="*/ 58373 h 997339"/>
              <a:gd name="connsiteX1" fmla="*/ 2231692 w 10939036"/>
              <a:gd name="connsiteY1" fmla="*/ 58373 h 997339"/>
              <a:gd name="connsiteX2" fmla="*/ 2776441 w 10939036"/>
              <a:gd name="connsiteY2" fmla="*/ 38918 h 997339"/>
              <a:gd name="connsiteX3" fmla="*/ 3418467 w 10939036"/>
              <a:gd name="connsiteY3" fmla="*/ 38918 h 997339"/>
              <a:gd name="connsiteX4" fmla="*/ 3827028 w 10939036"/>
              <a:gd name="connsiteY4" fmla="*/ 38918 h 997339"/>
              <a:gd name="connsiteX5" fmla="*/ 4819249 w 10939036"/>
              <a:gd name="connsiteY5" fmla="*/ 77827 h 997339"/>
              <a:gd name="connsiteX6" fmla="*/ 8593581 w 10939036"/>
              <a:gd name="connsiteY6" fmla="*/ 97285 h 997339"/>
              <a:gd name="connsiteX7" fmla="*/ 10733667 w 10939036"/>
              <a:gd name="connsiteY7" fmla="*/ 77828 h 997339"/>
              <a:gd name="connsiteX8" fmla="*/ 10869854 w 10939036"/>
              <a:gd name="connsiteY8" fmla="*/ 136195 h 997339"/>
              <a:gd name="connsiteX9" fmla="*/ 10889309 w 10939036"/>
              <a:gd name="connsiteY9" fmla="*/ 817131 h 997339"/>
              <a:gd name="connsiteX10" fmla="*/ 10889309 w 10939036"/>
              <a:gd name="connsiteY10" fmla="*/ 894952 h 997339"/>
              <a:gd name="connsiteX11" fmla="*/ 10227828 w 10939036"/>
              <a:gd name="connsiteY11" fmla="*/ 894952 h 997339"/>
              <a:gd name="connsiteX12" fmla="*/ 7834824 w 10939036"/>
              <a:gd name="connsiteY12" fmla="*/ 894952 h 997339"/>
              <a:gd name="connsiteX13" fmla="*/ 6920424 w 10939036"/>
              <a:gd name="connsiteY13" fmla="*/ 875497 h 997339"/>
              <a:gd name="connsiteX14" fmla="*/ 6200577 w 10939036"/>
              <a:gd name="connsiteY14" fmla="*/ 856042 h 997339"/>
              <a:gd name="connsiteX15" fmla="*/ 5616918 w 10939036"/>
              <a:gd name="connsiteY15" fmla="*/ 856041 h 997339"/>
              <a:gd name="connsiteX16" fmla="*/ 4702518 w 10939036"/>
              <a:gd name="connsiteY16" fmla="*/ 894953 h 997339"/>
              <a:gd name="connsiteX17" fmla="*/ 4021581 w 10939036"/>
              <a:gd name="connsiteY17" fmla="*/ 894952 h 997339"/>
              <a:gd name="connsiteX18" fmla="*/ 3613020 w 10939036"/>
              <a:gd name="connsiteY18" fmla="*/ 875496 h 997339"/>
              <a:gd name="connsiteX19" fmla="*/ 3204458 w 10939036"/>
              <a:gd name="connsiteY19" fmla="*/ 875496 h 997339"/>
              <a:gd name="connsiteX20" fmla="*/ 2601343 w 10939036"/>
              <a:gd name="connsiteY20" fmla="*/ 856042 h 997339"/>
              <a:gd name="connsiteX21" fmla="*/ 1842586 w 10939036"/>
              <a:gd name="connsiteY21" fmla="*/ 836587 h 997339"/>
              <a:gd name="connsiteX22" fmla="*/ 181416 w 10939036"/>
              <a:gd name="connsiteY22" fmla="*/ 856043 h 997339"/>
              <a:gd name="connsiteX23" fmla="*/ 142505 w 10939036"/>
              <a:gd name="connsiteY23" fmla="*/ 58373 h 997339"/>
              <a:gd name="connsiteX0" fmla="*/ 1 w 10796532"/>
              <a:gd name="connsiteY0" fmla="*/ 75664 h 1014630"/>
              <a:gd name="connsiteX1" fmla="*/ 2089188 w 10796532"/>
              <a:gd name="connsiteY1" fmla="*/ 75664 h 1014630"/>
              <a:gd name="connsiteX2" fmla="*/ 2633937 w 10796532"/>
              <a:gd name="connsiteY2" fmla="*/ 56209 h 1014630"/>
              <a:gd name="connsiteX3" fmla="*/ 3275963 w 10796532"/>
              <a:gd name="connsiteY3" fmla="*/ 56209 h 1014630"/>
              <a:gd name="connsiteX4" fmla="*/ 3684524 w 10796532"/>
              <a:gd name="connsiteY4" fmla="*/ 56209 h 1014630"/>
              <a:gd name="connsiteX5" fmla="*/ 4676745 w 10796532"/>
              <a:gd name="connsiteY5" fmla="*/ 95118 h 1014630"/>
              <a:gd name="connsiteX6" fmla="*/ 8451077 w 10796532"/>
              <a:gd name="connsiteY6" fmla="*/ 114576 h 1014630"/>
              <a:gd name="connsiteX7" fmla="*/ 10591163 w 10796532"/>
              <a:gd name="connsiteY7" fmla="*/ 95119 h 1014630"/>
              <a:gd name="connsiteX8" fmla="*/ 10727350 w 10796532"/>
              <a:gd name="connsiteY8" fmla="*/ 153486 h 1014630"/>
              <a:gd name="connsiteX9" fmla="*/ 10746805 w 10796532"/>
              <a:gd name="connsiteY9" fmla="*/ 834422 h 1014630"/>
              <a:gd name="connsiteX10" fmla="*/ 10746805 w 10796532"/>
              <a:gd name="connsiteY10" fmla="*/ 912243 h 1014630"/>
              <a:gd name="connsiteX11" fmla="*/ 10085324 w 10796532"/>
              <a:gd name="connsiteY11" fmla="*/ 912243 h 1014630"/>
              <a:gd name="connsiteX12" fmla="*/ 7692320 w 10796532"/>
              <a:gd name="connsiteY12" fmla="*/ 912243 h 1014630"/>
              <a:gd name="connsiteX13" fmla="*/ 6777920 w 10796532"/>
              <a:gd name="connsiteY13" fmla="*/ 892788 h 1014630"/>
              <a:gd name="connsiteX14" fmla="*/ 6058073 w 10796532"/>
              <a:gd name="connsiteY14" fmla="*/ 873333 h 1014630"/>
              <a:gd name="connsiteX15" fmla="*/ 5474414 w 10796532"/>
              <a:gd name="connsiteY15" fmla="*/ 873332 h 1014630"/>
              <a:gd name="connsiteX16" fmla="*/ 4560014 w 10796532"/>
              <a:gd name="connsiteY16" fmla="*/ 912244 h 1014630"/>
              <a:gd name="connsiteX17" fmla="*/ 3879077 w 10796532"/>
              <a:gd name="connsiteY17" fmla="*/ 912243 h 1014630"/>
              <a:gd name="connsiteX18" fmla="*/ 3470516 w 10796532"/>
              <a:gd name="connsiteY18" fmla="*/ 892787 h 1014630"/>
              <a:gd name="connsiteX19" fmla="*/ 3061954 w 10796532"/>
              <a:gd name="connsiteY19" fmla="*/ 892787 h 1014630"/>
              <a:gd name="connsiteX20" fmla="*/ 2458839 w 10796532"/>
              <a:gd name="connsiteY20" fmla="*/ 873333 h 1014630"/>
              <a:gd name="connsiteX21" fmla="*/ 1700082 w 10796532"/>
              <a:gd name="connsiteY21" fmla="*/ 853878 h 1014630"/>
              <a:gd name="connsiteX22" fmla="*/ 38912 w 10796532"/>
              <a:gd name="connsiteY22" fmla="*/ 873334 h 1014630"/>
              <a:gd name="connsiteX23" fmla="*/ 1 w 10796532"/>
              <a:gd name="connsiteY23" fmla="*/ 75664 h 1014630"/>
              <a:gd name="connsiteX0" fmla="*/ 142504 w 10939035"/>
              <a:gd name="connsiteY0" fmla="*/ 48286 h 895088"/>
              <a:gd name="connsiteX1" fmla="*/ 2231691 w 10939035"/>
              <a:gd name="connsiteY1" fmla="*/ 48286 h 895088"/>
              <a:gd name="connsiteX2" fmla="*/ 2776440 w 10939035"/>
              <a:gd name="connsiteY2" fmla="*/ 28831 h 895088"/>
              <a:gd name="connsiteX3" fmla="*/ 3418466 w 10939035"/>
              <a:gd name="connsiteY3" fmla="*/ 28831 h 895088"/>
              <a:gd name="connsiteX4" fmla="*/ 3827027 w 10939035"/>
              <a:gd name="connsiteY4" fmla="*/ 28831 h 895088"/>
              <a:gd name="connsiteX5" fmla="*/ 4819248 w 10939035"/>
              <a:gd name="connsiteY5" fmla="*/ 67740 h 895088"/>
              <a:gd name="connsiteX6" fmla="*/ 8593580 w 10939035"/>
              <a:gd name="connsiteY6" fmla="*/ 87198 h 895088"/>
              <a:gd name="connsiteX7" fmla="*/ 10733666 w 10939035"/>
              <a:gd name="connsiteY7" fmla="*/ 67741 h 895088"/>
              <a:gd name="connsiteX8" fmla="*/ 10869853 w 10939035"/>
              <a:gd name="connsiteY8" fmla="*/ 126108 h 895088"/>
              <a:gd name="connsiteX9" fmla="*/ 10889308 w 10939035"/>
              <a:gd name="connsiteY9" fmla="*/ 807044 h 895088"/>
              <a:gd name="connsiteX10" fmla="*/ 10889308 w 10939035"/>
              <a:gd name="connsiteY10" fmla="*/ 884865 h 895088"/>
              <a:gd name="connsiteX11" fmla="*/ 10227827 w 10939035"/>
              <a:gd name="connsiteY11" fmla="*/ 884865 h 895088"/>
              <a:gd name="connsiteX12" fmla="*/ 7834823 w 10939035"/>
              <a:gd name="connsiteY12" fmla="*/ 884865 h 895088"/>
              <a:gd name="connsiteX13" fmla="*/ 6920423 w 10939035"/>
              <a:gd name="connsiteY13" fmla="*/ 865410 h 895088"/>
              <a:gd name="connsiteX14" fmla="*/ 6200576 w 10939035"/>
              <a:gd name="connsiteY14" fmla="*/ 845955 h 895088"/>
              <a:gd name="connsiteX15" fmla="*/ 5616917 w 10939035"/>
              <a:gd name="connsiteY15" fmla="*/ 845954 h 895088"/>
              <a:gd name="connsiteX16" fmla="*/ 4702517 w 10939035"/>
              <a:gd name="connsiteY16" fmla="*/ 884866 h 895088"/>
              <a:gd name="connsiteX17" fmla="*/ 4021580 w 10939035"/>
              <a:gd name="connsiteY17" fmla="*/ 884865 h 895088"/>
              <a:gd name="connsiteX18" fmla="*/ 3613019 w 10939035"/>
              <a:gd name="connsiteY18" fmla="*/ 865409 h 895088"/>
              <a:gd name="connsiteX19" fmla="*/ 3204457 w 10939035"/>
              <a:gd name="connsiteY19" fmla="*/ 865409 h 895088"/>
              <a:gd name="connsiteX20" fmla="*/ 2601342 w 10939035"/>
              <a:gd name="connsiteY20" fmla="*/ 845955 h 895088"/>
              <a:gd name="connsiteX21" fmla="*/ 1842585 w 10939035"/>
              <a:gd name="connsiteY21" fmla="*/ 826500 h 895088"/>
              <a:gd name="connsiteX22" fmla="*/ 181415 w 10939035"/>
              <a:gd name="connsiteY22" fmla="*/ 709768 h 895088"/>
              <a:gd name="connsiteX23" fmla="*/ 142504 w 10939035"/>
              <a:gd name="connsiteY23" fmla="*/ 48286 h 895088"/>
              <a:gd name="connsiteX0" fmla="*/ 233200 w 10989327"/>
              <a:gd name="connsiteY0" fmla="*/ 119614 h 864681"/>
              <a:gd name="connsiteX1" fmla="*/ 2281983 w 10989327"/>
              <a:gd name="connsiteY1" fmla="*/ 22338 h 864681"/>
              <a:gd name="connsiteX2" fmla="*/ 2826732 w 10989327"/>
              <a:gd name="connsiteY2" fmla="*/ 2883 h 864681"/>
              <a:gd name="connsiteX3" fmla="*/ 3468758 w 10989327"/>
              <a:gd name="connsiteY3" fmla="*/ 2883 h 864681"/>
              <a:gd name="connsiteX4" fmla="*/ 3877319 w 10989327"/>
              <a:gd name="connsiteY4" fmla="*/ 2883 h 864681"/>
              <a:gd name="connsiteX5" fmla="*/ 4869540 w 10989327"/>
              <a:gd name="connsiteY5" fmla="*/ 41792 h 864681"/>
              <a:gd name="connsiteX6" fmla="*/ 8643872 w 10989327"/>
              <a:gd name="connsiteY6" fmla="*/ 61250 h 864681"/>
              <a:gd name="connsiteX7" fmla="*/ 10783958 w 10989327"/>
              <a:gd name="connsiteY7" fmla="*/ 41793 h 864681"/>
              <a:gd name="connsiteX8" fmla="*/ 10920145 w 10989327"/>
              <a:gd name="connsiteY8" fmla="*/ 100160 h 864681"/>
              <a:gd name="connsiteX9" fmla="*/ 10939600 w 10989327"/>
              <a:gd name="connsiteY9" fmla="*/ 781096 h 864681"/>
              <a:gd name="connsiteX10" fmla="*/ 10939600 w 10989327"/>
              <a:gd name="connsiteY10" fmla="*/ 858917 h 864681"/>
              <a:gd name="connsiteX11" fmla="*/ 10278119 w 10989327"/>
              <a:gd name="connsiteY11" fmla="*/ 858917 h 864681"/>
              <a:gd name="connsiteX12" fmla="*/ 7885115 w 10989327"/>
              <a:gd name="connsiteY12" fmla="*/ 858917 h 864681"/>
              <a:gd name="connsiteX13" fmla="*/ 6970715 w 10989327"/>
              <a:gd name="connsiteY13" fmla="*/ 839462 h 864681"/>
              <a:gd name="connsiteX14" fmla="*/ 6250868 w 10989327"/>
              <a:gd name="connsiteY14" fmla="*/ 820007 h 864681"/>
              <a:gd name="connsiteX15" fmla="*/ 5667209 w 10989327"/>
              <a:gd name="connsiteY15" fmla="*/ 820006 h 864681"/>
              <a:gd name="connsiteX16" fmla="*/ 4752809 w 10989327"/>
              <a:gd name="connsiteY16" fmla="*/ 858918 h 864681"/>
              <a:gd name="connsiteX17" fmla="*/ 4071872 w 10989327"/>
              <a:gd name="connsiteY17" fmla="*/ 858917 h 864681"/>
              <a:gd name="connsiteX18" fmla="*/ 3663311 w 10989327"/>
              <a:gd name="connsiteY18" fmla="*/ 839461 h 864681"/>
              <a:gd name="connsiteX19" fmla="*/ 3254749 w 10989327"/>
              <a:gd name="connsiteY19" fmla="*/ 839461 h 864681"/>
              <a:gd name="connsiteX20" fmla="*/ 2651634 w 10989327"/>
              <a:gd name="connsiteY20" fmla="*/ 820007 h 864681"/>
              <a:gd name="connsiteX21" fmla="*/ 1892877 w 10989327"/>
              <a:gd name="connsiteY21" fmla="*/ 800552 h 864681"/>
              <a:gd name="connsiteX22" fmla="*/ 231707 w 10989327"/>
              <a:gd name="connsiteY22" fmla="*/ 683820 h 864681"/>
              <a:gd name="connsiteX23" fmla="*/ 233200 w 10989327"/>
              <a:gd name="connsiteY23" fmla="*/ 119614 h 864681"/>
              <a:gd name="connsiteX0" fmla="*/ 123667 w 10879794"/>
              <a:gd name="connsiteY0" fmla="*/ 143800 h 888867"/>
              <a:gd name="connsiteX1" fmla="*/ 2172450 w 10879794"/>
              <a:gd name="connsiteY1" fmla="*/ 46524 h 888867"/>
              <a:gd name="connsiteX2" fmla="*/ 2717199 w 10879794"/>
              <a:gd name="connsiteY2" fmla="*/ 27069 h 888867"/>
              <a:gd name="connsiteX3" fmla="*/ 3359225 w 10879794"/>
              <a:gd name="connsiteY3" fmla="*/ 27069 h 888867"/>
              <a:gd name="connsiteX4" fmla="*/ 3767786 w 10879794"/>
              <a:gd name="connsiteY4" fmla="*/ 27069 h 888867"/>
              <a:gd name="connsiteX5" fmla="*/ 4760007 w 10879794"/>
              <a:gd name="connsiteY5" fmla="*/ 65978 h 888867"/>
              <a:gd name="connsiteX6" fmla="*/ 8534339 w 10879794"/>
              <a:gd name="connsiteY6" fmla="*/ 85436 h 888867"/>
              <a:gd name="connsiteX7" fmla="*/ 10674425 w 10879794"/>
              <a:gd name="connsiteY7" fmla="*/ 65979 h 888867"/>
              <a:gd name="connsiteX8" fmla="*/ 10810612 w 10879794"/>
              <a:gd name="connsiteY8" fmla="*/ 124346 h 888867"/>
              <a:gd name="connsiteX9" fmla="*/ 10830067 w 10879794"/>
              <a:gd name="connsiteY9" fmla="*/ 805282 h 888867"/>
              <a:gd name="connsiteX10" fmla="*/ 10830067 w 10879794"/>
              <a:gd name="connsiteY10" fmla="*/ 883103 h 888867"/>
              <a:gd name="connsiteX11" fmla="*/ 10168586 w 10879794"/>
              <a:gd name="connsiteY11" fmla="*/ 883103 h 888867"/>
              <a:gd name="connsiteX12" fmla="*/ 7775582 w 10879794"/>
              <a:gd name="connsiteY12" fmla="*/ 883103 h 888867"/>
              <a:gd name="connsiteX13" fmla="*/ 6861182 w 10879794"/>
              <a:gd name="connsiteY13" fmla="*/ 863648 h 888867"/>
              <a:gd name="connsiteX14" fmla="*/ 6141335 w 10879794"/>
              <a:gd name="connsiteY14" fmla="*/ 844193 h 888867"/>
              <a:gd name="connsiteX15" fmla="*/ 5557676 w 10879794"/>
              <a:gd name="connsiteY15" fmla="*/ 844192 h 888867"/>
              <a:gd name="connsiteX16" fmla="*/ 4643276 w 10879794"/>
              <a:gd name="connsiteY16" fmla="*/ 883104 h 888867"/>
              <a:gd name="connsiteX17" fmla="*/ 3962339 w 10879794"/>
              <a:gd name="connsiteY17" fmla="*/ 883103 h 888867"/>
              <a:gd name="connsiteX18" fmla="*/ 3553778 w 10879794"/>
              <a:gd name="connsiteY18" fmla="*/ 863647 h 888867"/>
              <a:gd name="connsiteX19" fmla="*/ 3145216 w 10879794"/>
              <a:gd name="connsiteY19" fmla="*/ 863647 h 888867"/>
              <a:gd name="connsiteX20" fmla="*/ 2542101 w 10879794"/>
              <a:gd name="connsiteY20" fmla="*/ 844193 h 888867"/>
              <a:gd name="connsiteX21" fmla="*/ 1783344 w 10879794"/>
              <a:gd name="connsiteY21" fmla="*/ 824738 h 888867"/>
              <a:gd name="connsiteX22" fmla="*/ 122174 w 10879794"/>
              <a:gd name="connsiteY22" fmla="*/ 708006 h 888867"/>
              <a:gd name="connsiteX23" fmla="*/ 123667 w 10879794"/>
              <a:gd name="connsiteY23" fmla="*/ 143800 h 888867"/>
              <a:gd name="connsiteX0" fmla="*/ 1864 w 10757991"/>
              <a:gd name="connsiteY0" fmla="*/ 143800 h 888867"/>
              <a:gd name="connsiteX1" fmla="*/ 2050647 w 10757991"/>
              <a:gd name="connsiteY1" fmla="*/ 46524 h 888867"/>
              <a:gd name="connsiteX2" fmla="*/ 2595396 w 10757991"/>
              <a:gd name="connsiteY2" fmla="*/ 27069 h 888867"/>
              <a:gd name="connsiteX3" fmla="*/ 3237422 w 10757991"/>
              <a:gd name="connsiteY3" fmla="*/ 27069 h 888867"/>
              <a:gd name="connsiteX4" fmla="*/ 3645983 w 10757991"/>
              <a:gd name="connsiteY4" fmla="*/ 27069 h 888867"/>
              <a:gd name="connsiteX5" fmla="*/ 4638204 w 10757991"/>
              <a:gd name="connsiteY5" fmla="*/ 65978 h 888867"/>
              <a:gd name="connsiteX6" fmla="*/ 8412536 w 10757991"/>
              <a:gd name="connsiteY6" fmla="*/ 85436 h 888867"/>
              <a:gd name="connsiteX7" fmla="*/ 10552622 w 10757991"/>
              <a:gd name="connsiteY7" fmla="*/ 65979 h 888867"/>
              <a:gd name="connsiteX8" fmla="*/ 10688809 w 10757991"/>
              <a:gd name="connsiteY8" fmla="*/ 124346 h 888867"/>
              <a:gd name="connsiteX9" fmla="*/ 10708264 w 10757991"/>
              <a:gd name="connsiteY9" fmla="*/ 805282 h 888867"/>
              <a:gd name="connsiteX10" fmla="*/ 10708264 w 10757991"/>
              <a:gd name="connsiteY10" fmla="*/ 883103 h 888867"/>
              <a:gd name="connsiteX11" fmla="*/ 10046783 w 10757991"/>
              <a:gd name="connsiteY11" fmla="*/ 883103 h 888867"/>
              <a:gd name="connsiteX12" fmla="*/ 7653779 w 10757991"/>
              <a:gd name="connsiteY12" fmla="*/ 883103 h 888867"/>
              <a:gd name="connsiteX13" fmla="*/ 6739379 w 10757991"/>
              <a:gd name="connsiteY13" fmla="*/ 863648 h 888867"/>
              <a:gd name="connsiteX14" fmla="*/ 6019532 w 10757991"/>
              <a:gd name="connsiteY14" fmla="*/ 844193 h 888867"/>
              <a:gd name="connsiteX15" fmla="*/ 5435873 w 10757991"/>
              <a:gd name="connsiteY15" fmla="*/ 844192 h 888867"/>
              <a:gd name="connsiteX16" fmla="*/ 4521473 w 10757991"/>
              <a:gd name="connsiteY16" fmla="*/ 883104 h 888867"/>
              <a:gd name="connsiteX17" fmla="*/ 3840536 w 10757991"/>
              <a:gd name="connsiteY17" fmla="*/ 883103 h 888867"/>
              <a:gd name="connsiteX18" fmla="*/ 3431975 w 10757991"/>
              <a:gd name="connsiteY18" fmla="*/ 863647 h 888867"/>
              <a:gd name="connsiteX19" fmla="*/ 3023413 w 10757991"/>
              <a:gd name="connsiteY19" fmla="*/ 863647 h 888867"/>
              <a:gd name="connsiteX20" fmla="*/ 2420298 w 10757991"/>
              <a:gd name="connsiteY20" fmla="*/ 844193 h 888867"/>
              <a:gd name="connsiteX21" fmla="*/ 1661541 w 10757991"/>
              <a:gd name="connsiteY21" fmla="*/ 824738 h 888867"/>
              <a:gd name="connsiteX22" fmla="*/ 371 w 10757991"/>
              <a:gd name="connsiteY22" fmla="*/ 708006 h 888867"/>
              <a:gd name="connsiteX23" fmla="*/ 1864 w 10757991"/>
              <a:gd name="connsiteY23" fmla="*/ 143800 h 888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757991" h="888867">
                <a:moveTo>
                  <a:pt x="1864" y="143800"/>
                </a:moveTo>
                <a:cubicBezTo>
                  <a:pt x="141" y="-122090"/>
                  <a:pt x="1618392" y="65979"/>
                  <a:pt x="2050647" y="46524"/>
                </a:cubicBezTo>
                <a:cubicBezTo>
                  <a:pt x="2482902" y="27069"/>
                  <a:pt x="2397600" y="30311"/>
                  <a:pt x="2595396" y="27069"/>
                </a:cubicBezTo>
                <a:cubicBezTo>
                  <a:pt x="2793192" y="23827"/>
                  <a:pt x="3062324" y="27069"/>
                  <a:pt x="3237422" y="27069"/>
                </a:cubicBezTo>
                <a:cubicBezTo>
                  <a:pt x="3412520" y="27069"/>
                  <a:pt x="3412519" y="20584"/>
                  <a:pt x="3645983" y="27069"/>
                </a:cubicBezTo>
                <a:cubicBezTo>
                  <a:pt x="3879447" y="33554"/>
                  <a:pt x="3843779" y="56250"/>
                  <a:pt x="4638204" y="65978"/>
                </a:cubicBezTo>
                <a:lnTo>
                  <a:pt x="8412536" y="85436"/>
                </a:lnTo>
                <a:lnTo>
                  <a:pt x="10552622" y="65979"/>
                </a:lnTo>
                <a:cubicBezTo>
                  <a:pt x="10932001" y="72464"/>
                  <a:pt x="10662869" y="1129"/>
                  <a:pt x="10688809" y="124346"/>
                </a:cubicBezTo>
                <a:cubicBezTo>
                  <a:pt x="10714749" y="247563"/>
                  <a:pt x="10705022" y="678823"/>
                  <a:pt x="10708264" y="805282"/>
                </a:cubicBezTo>
                <a:cubicBezTo>
                  <a:pt x="10711506" y="931741"/>
                  <a:pt x="10818511" y="870133"/>
                  <a:pt x="10708264" y="883103"/>
                </a:cubicBezTo>
                <a:cubicBezTo>
                  <a:pt x="10598017" y="896073"/>
                  <a:pt x="10046783" y="883103"/>
                  <a:pt x="10046783" y="883103"/>
                </a:cubicBezTo>
                <a:lnTo>
                  <a:pt x="7653779" y="883103"/>
                </a:lnTo>
                <a:cubicBezTo>
                  <a:pt x="7102545" y="879861"/>
                  <a:pt x="7011753" y="870133"/>
                  <a:pt x="6739379" y="863648"/>
                </a:cubicBezTo>
                <a:lnTo>
                  <a:pt x="6019532" y="844193"/>
                </a:lnTo>
                <a:cubicBezTo>
                  <a:pt x="5802281" y="840950"/>
                  <a:pt x="5685549" y="837707"/>
                  <a:pt x="5435873" y="844192"/>
                </a:cubicBezTo>
                <a:cubicBezTo>
                  <a:pt x="5186197" y="850677"/>
                  <a:pt x="4826273" y="870133"/>
                  <a:pt x="4521473" y="883104"/>
                </a:cubicBezTo>
                <a:cubicBezTo>
                  <a:pt x="4255584" y="889589"/>
                  <a:pt x="4022119" y="886346"/>
                  <a:pt x="3840536" y="883103"/>
                </a:cubicBezTo>
                <a:cubicBezTo>
                  <a:pt x="3658953" y="879860"/>
                  <a:pt x="3568162" y="866890"/>
                  <a:pt x="3431975" y="863647"/>
                </a:cubicBezTo>
                <a:cubicBezTo>
                  <a:pt x="3295788" y="860404"/>
                  <a:pt x="3192026" y="866889"/>
                  <a:pt x="3023413" y="863647"/>
                </a:cubicBezTo>
                <a:cubicBezTo>
                  <a:pt x="2854800" y="860405"/>
                  <a:pt x="2647277" y="850678"/>
                  <a:pt x="2420298" y="844193"/>
                </a:cubicBezTo>
                <a:cubicBezTo>
                  <a:pt x="2193319" y="837708"/>
                  <a:pt x="1953371" y="815010"/>
                  <a:pt x="1661541" y="824738"/>
                </a:cubicBezTo>
                <a:cubicBezTo>
                  <a:pt x="1369711" y="834466"/>
                  <a:pt x="-26047" y="860406"/>
                  <a:pt x="371" y="708006"/>
                </a:cubicBezTo>
                <a:cubicBezTo>
                  <a:pt x="26789" y="555606"/>
                  <a:pt x="3587" y="409690"/>
                  <a:pt x="1864" y="14380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 smtClean="0"/>
              <a:t>Documents about topic 1a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11200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9" grpId="0" animBg="1"/>
      <p:bldP spid="30" grpId="0" animBg="1"/>
      <p:bldP spid="31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2815</Words>
  <Application>Microsoft Macintosh PowerPoint</Application>
  <PresentationFormat>宽屏</PresentationFormat>
  <Paragraphs>610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Arial</vt:lpstr>
      <vt:lpstr>Chalkboard</vt:lpstr>
      <vt:lpstr>DengXian</vt:lpstr>
      <vt:lpstr>DengXian Light</vt:lpstr>
      <vt:lpstr>Wingdings</vt:lpstr>
      <vt:lpstr>Office 主题</vt:lpstr>
      <vt:lpstr>Case study 1: text flow</vt:lpstr>
      <vt:lpstr>Case study 1: text flow</vt:lpstr>
      <vt:lpstr>Stream  graph</vt:lpstr>
      <vt:lpstr>Stream  graph</vt:lpstr>
      <vt:lpstr>Stream  graph</vt:lpstr>
      <vt:lpstr>Stream  graph</vt:lpstr>
      <vt:lpstr>Stream  graph</vt:lpstr>
      <vt:lpstr>Stream  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  <vt:lpstr>Stream  graph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Qianwen WANG</dc:creator>
  <cp:lastModifiedBy>Zhen LI</cp:lastModifiedBy>
  <cp:revision>85</cp:revision>
  <dcterms:created xsi:type="dcterms:W3CDTF">2017-02-07T00:58:08Z</dcterms:created>
  <dcterms:modified xsi:type="dcterms:W3CDTF">2017-02-22T11:32:27Z</dcterms:modified>
</cp:coreProperties>
</file>

<file path=docProps/thumbnail.jpeg>
</file>